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10"/>
  </p:notesMasterIdLst>
  <p:sldIdLst>
    <p:sldId id="414" r:id="rId2"/>
    <p:sldId id="415" r:id="rId3"/>
    <p:sldId id="416" r:id="rId4"/>
    <p:sldId id="418" r:id="rId5"/>
    <p:sldId id="417" r:id="rId6"/>
    <p:sldId id="419" r:id="rId7"/>
    <p:sldId id="413" r:id="rId8"/>
    <p:sldId id="423" r:id="rId9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C73"/>
    <a:srgbClr val="CCECFF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>
        <p:scale>
          <a:sx n="400" d="100"/>
          <a:sy n="400" d="100"/>
        </p:scale>
        <p:origin x="-762" y="-14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youtube.com/watch?v=fO4qSAhI1sI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4.jpeg"/><Relationship Id="rId10" Type="http://schemas.openxmlformats.org/officeDocument/2006/relationships/image" Target="../media/image14.jpeg"/><Relationship Id="rId4" Type="http://schemas.openxmlformats.org/officeDocument/2006/relationships/image" Target="../media/image3.jpe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 smtClean="0"/>
              <a:t>15 </a:t>
            </a:r>
            <a:r>
              <a:rPr lang="en-GB" sz="3600" dirty="0"/>
              <a:t>minute class </a:t>
            </a:r>
            <a:r>
              <a:rPr lang="en-GB" sz="3600" dirty="0" smtClean="0"/>
              <a:t>worship</a:t>
            </a:r>
          </a:p>
          <a:p>
            <a:pPr algn="ctr"/>
            <a:r>
              <a:rPr lang="en-GB" sz="3600" dirty="0" smtClean="0"/>
              <a:t>Session 3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</a:t>
            </a:r>
            <a:r>
              <a:rPr lang="en-GB" sz="2000" dirty="0" smtClean="0"/>
              <a:t>Prayer</a:t>
            </a:r>
          </a:p>
          <a:p>
            <a:pPr algn="ctr"/>
            <a:r>
              <a:rPr lang="en-GB" sz="2000" dirty="0" smtClean="0"/>
              <a:t>Focussing on compassion.</a:t>
            </a:r>
            <a:endParaRPr lang="en-GB" sz="2000" dirty="0"/>
          </a:p>
          <a:p>
            <a:pPr algn="ctr"/>
            <a:endParaRPr lang="en-GB" sz="2000" dirty="0"/>
          </a:p>
          <a:p>
            <a:r>
              <a:rPr lang="en-GB" sz="2000" dirty="0"/>
              <a:t>You will </a:t>
            </a:r>
            <a:r>
              <a:rPr lang="en-GB" sz="2000" dirty="0" smtClean="0"/>
              <a:t>need: A </a:t>
            </a:r>
            <a:r>
              <a:rPr lang="en-GB" sz="2000" dirty="0"/>
              <a:t>laminated copy of The School Prayer</a:t>
            </a:r>
          </a:p>
          <a:p>
            <a:r>
              <a:rPr lang="en-GB" sz="2000" dirty="0"/>
              <a:t>                          Prayer book marks to </a:t>
            </a:r>
            <a:r>
              <a:rPr lang="en-GB" sz="2000" dirty="0" smtClean="0"/>
              <a:t>show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/>
              <a:t>DB Aug 2020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33400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97762" y="53492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8462" y="858090"/>
            <a:ext cx="85390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Lucida Handwriting" panose="03010101010101010101" pitchFamily="66" charset="0"/>
              </a:rPr>
              <a:t>This week we will be thinking about the next part of our school prayer</a:t>
            </a:r>
            <a:endParaRPr lang="en-GB" sz="2800" dirty="0">
              <a:latin typeface="Lucida Handwriting" panose="03010101010101010101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5575" y="1786097"/>
            <a:ext cx="6853051" cy="48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           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628" y="225084"/>
            <a:ext cx="10511510" cy="12098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3218" y="1672416"/>
            <a:ext cx="113526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When we say this part we shake hands with ourselves to show friendliness.</a:t>
            </a:r>
          </a:p>
          <a:p>
            <a:r>
              <a:rPr lang="en-GB" sz="3200" dirty="0" smtClean="0"/>
              <a:t>Can you practice saying this:</a:t>
            </a:r>
          </a:p>
          <a:p>
            <a:r>
              <a:rPr lang="en-GB" sz="3200" dirty="0" smtClean="0"/>
              <a:t>Slowly, whispering and in a low voice</a:t>
            </a:r>
          </a:p>
          <a:p>
            <a:endParaRPr lang="en-GB" sz="3200" dirty="0" smtClean="0"/>
          </a:p>
          <a:p>
            <a:r>
              <a:rPr lang="en-GB" sz="3200" dirty="0" smtClean="0"/>
              <a:t>Now can you say it joined onto the first part?</a:t>
            </a:r>
          </a:p>
          <a:p>
            <a:endParaRPr lang="en-GB" sz="3200" dirty="0" smtClean="0"/>
          </a:p>
          <a:p>
            <a:r>
              <a:rPr lang="en-GB" sz="3200" dirty="0" smtClean="0"/>
              <a:t>Now with confidence and actions, remember your grown up would love to award you a bookmark to celebrate your learning.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0058" y="2174351"/>
            <a:ext cx="1537644" cy="411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88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           </a:t>
            </a:r>
            <a:endParaRPr lang="en-GB" sz="2000" dirty="0"/>
          </a:p>
          <a:p>
            <a:r>
              <a:rPr lang="en-GB" sz="2200" dirty="0" smtClean="0"/>
              <a:t>Our story this week is actually called a </a:t>
            </a:r>
            <a:r>
              <a:rPr lang="en-GB" sz="2200" b="1" i="1" dirty="0" smtClean="0">
                <a:solidFill>
                  <a:srgbClr val="7030A0"/>
                </a:solidFill>
              </a:rPr>
              <a:t>parable</a:t>
            </a:r>
            <a:r>
              <a:rPr lang="en-GB" sz="2200" dirty="0" smtClean="0"/>
              <a:t>. This is a story Jesus told to help people understand something about what God is like or how they should behave.</a:t>
            </a:r>
          </a:p>
          <a:p>
            <a:endParaRPr lang="en-GB" sz="2000" dirty="0" smtClean="0"/>
          </a:p>
          <a:p>
            <a:pPr algn="ctr"/>
            <a:r>
              <a:rPr lang="en-GB" sz="2000" dirty="0">
                <a:hlinkClick r:id="rId2"/>
              </a:rPr>
              <a:t>https://www.youtube.com/watch?v=fO4qSAhI1sI</a:t>
            </a:r>
            <a:endParaRPr lang="en-GB" sz="2000" dirty="0"/>
          </a:p>
          <a:p>
            <a:endParaRPr lang="en-GB" sz="2000" dirty="0" smtClean="0"/>
          </a:p>
          <a:p>
            <a:endParaRPr lang="en-GB" sz="2000" dirty="0" smtClean="0"/>
          </a:p>
        </p:txBody>
      </p:sp>
      <p:pic>
        <p:nvPicPr>
          <p:cNvPr id="10242" name="Picture 2" descr="A Surprising and Significant Twist in the Good Samaritan Story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975" y="3108959"/>
            <a:ext cx="6373496" cy="318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21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           </a:t>
            </a:r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484094" y="107576"/>
            <a:ext cx="1137621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We are going to play a </a:t>
            </a:r>
            <a:r>
              <a:rPr lang="en-GB" sz="2800" dirty="0" smtClean="0">
                <a:solidFill>
                  <a:schemeClr val="accent3">
                    <a:lumMod val="75000"/>
                  </a:schemeClr>
                </a:solidFill>
              </a:rPr>
              <a:t>True</a:t>
            </a:r>
            <a:r>
              <a:rPr lang="en-GB" sz="2800" dirty="0" smtClean="0">
                <a:solidFill>
                  <a:schemeClr val="bg1"/>
                </a:solidFill>
              </a:rPr>
              <a:t> or </a:t>
            </a:r>
            <a:r>
              <a:rPr lang="en-GB" sz="2800" dirty="0" smtClean="0">
                <a:solidFill>
                  <a:srgbClr val="C00000"/>
                </a:solidFill>
              </a:rPr>
              <a:t>False</a:t>
            </a:r>
            <a:r>
              <a:rPr lang="en-GB" sz="2800" dirty="0" smtClean="0">
                <a:solidFill>
                  <a:schemeClr val="bg1"/>
                </a:solidFill>
              </a:rPr>
              <a:t> Quiz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Thumbs up for </a:t>
            </a:r>
            <a:r>
              <a:rPr lang="en-GB" sz="2800" dirty="0" smtClean="0">
                <a:solidFill>
                  <a:schemeClr val="accent3">
                    <a:lumMod val="75000"/>
                  </a:schemeClr>
                </a:solidFill>
              </a:rPr>
              <a:t>True</a:t>
            </a:r>
            <a:r>
              <a:rPr lang="en-GB" sz="2800" dirty="0" smtClean="0">
                <a:solidFill>
                  <a:schemeClr val="bg1"/>
                </a:solidFill>
              </a:rPr>
              <a:t> and down for </a:t>
            </a:r>
            <a:r>
              <a:rPr lang="en-GB" sz="2800" dirty="0" smtClean="0">
                <a:solidFill>
                  <a:srgbClr val="C00000"/>
                </a:solidFill>
              </a:rPr>
              <a:t>False</a:t>
            </a:r>
            <a:r>
              <a:rPr lang="en-GB" sz="2800" dirty="0" smtClean="0">
                <a:solidFill>
                  <a:schemeClr val="bg1"/>
                </a:solidFill>
              </a:rPr>
              <a:t> (which means it is a lie)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bg1"/>
                </a:solidFill>
              </a:rPr>
              <a:t>The man was travelling from </a:t>
            </a:r>
            <a:r>
              <a:rPr lang="en-GB" sz="2800" dirty="0" err="1" smtClean="0">
                <a:solidFill>
                  <a:schemeClr val="bg1"/>
                </a:solidFill>
              </a:rPr>
              <a:t>Boscombe</a:t>
            </a:r>
            <a:r>
              <a:rPr lang="en-GB" sz="2800" dirty="0" smtClean="0">
                <a:solidFill>
                  <a:schemeClr val="bg1"/>
                </a:solidFill>
              </a:rPr>
              <a:t> to Jericho.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bg1"/>
                </a:solidFill>
              </a:rPr>
              <a:t>The man was attacked by a Big Bad Wolf.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bg1"/>
                </a:solidFill>
              </a:rPr>
              <a:t>The Priest stopped and kindly helped the hurt man.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bg1"/>
                </a:solidFill>
              </a:rPr>
              <a:t>The rich man gave him a bag of money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bg1"/>
                </a:solidFill>
              </a:rPr>
              <a:t>The Jewish people listening to the 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story really liked the Samaritan people.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bg1"/>
                </a:solidFill>
              </a:rPr>
              <a:t>The Samaritan man helped because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 the hurt  man was his friend.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11266" name="Picture 2" descr="Free Thumbs Up, Download Free Clip Art, Free Clip Art on Clipar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64" y="4700282"/>
            <a:ext cx="4496972" cy="20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97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97762" y="53492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3862" y="460435"/>
            <a:ext cx="8493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Lucida Handwriting" panose="03010101010101010101" pitchFamily="66" charset="0"/>
              </a:rPr>
              <a:t>Think about ways you can help in your home and in your class to be kind to someone.</a:t>
            </a:r>
            <a:endParaRPr lang="en-GB" sz="2800" dirty="0">
              <a:latin typeface="Lucida Handwriting" panose="03010101010101010101" pitchFamily="66" charset="0"/>
            </a:endParaRPr>
          </a:p>
        </p:txBody>
      </p:sp>
      <p:pic>
        <p:nvPicPr>
          <p:cNvPr id="1026" name="Picture 2" descr="Living the Golden Rule: 5 Ways to Be Kind | Grang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4087">
            <a:off x="1248836" y="1523939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Library of being kind clip art freeuse png files ▻▻▻ Clipart ..."/>
          <p:cNvSpPr>
            <a:spLocks noChangeAspect="1" noChangeArrowheads="1"/>
          </p:cNvSpPr>
          <p:nvPr/>
        </p:nvSpPr>
        <p:spPr bwMode="auto">
          <a:xfrm flipH="1">
            <a:off x="460374" y="-144463"/>
            <a:ext cx="321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Library of being kind clip art freeuse png files ▻▻▻ Clipart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260" y="2304545"/>
            <a:ext cx="2438502" cy="18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eing nice clipart 5 » Clipart Stati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3781">
            <a:off x="9209942" y="1691728"/>
            <a:ext cx="2175214" cy="259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97008" y="4770320"/>
            <a:ext cx="2020326" cy="1881836"/>
          </a:xfrm>
          <a:prstGeom prst="rect">
            <a:avLst/>
          </a:prstGeom>
        </p:spPr>
      </p:pic>
      <p:pic>
        <p:nvPicPr>
          <p:cNvPr id="1036" name="Picture 12" descr="How Parents Can Raise a Good Chil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610" y="4516221"/>
            <a:ext cx="2631744" cy="197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No domestic help during lockdown? Easy hacks to manage your home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1252">
            <a:off x="1431862" y="4116039"/>
            <a:ext cx="2584992" cy="193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4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           </a:t>
            </a:r>
            <a:endParaRPr lang="en-GB" sz="2000" dirty="0"/>
          </a:p>
          <a:p>
            <a:endParaRPr lang="en-GB" sz="2000" dirty="0"/>
          </a:p>
        </p:txBody>
      </p:sp>
      <p:sp>
        <p:nvSpPr>
          <p:cNvPr id="4" name="Up Ribbon 3"/>
          <p:cNvSpPr/>
          <p:nvPr/>
        </p:nvSpPr>
        <p:spPr>
          <a:xfrm>
            <a:off x="561703" y="2876204"/>
            <a:ext cx="11155680" cy="3067396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65913" y="3125584"/>
            <a:ext cx="50873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7030A0"/>
                </a:solidFill>
              </a:rPr>
              <a:t>This week the grown ups around the school will be looking for acts of kindness.</a:t>
            </a:r>
          </a:p>
          <a:p>
            <a:pPr algn="ctr"/>
            <a:r>
              <a:rPr lang="en-GB" sz="2200" dirty="0">
                <a:solidFill>
                  <a:srgbClr val="7030A0"/>
                </a:solidFill>
              </a:rPr>
              <a:t>If they see you being kind and </a:t>
            </a:r>
            <a:r>
              <a:rPr lang="en-GB" sz="2200" dirty="0">
                <a:solidFill>
                  <a:schemeClr val="accent6"/>
                </a:solidFill>
              </a:rPr>
              <a:t>compassionate</a:t>
            </a:r>
            <a:r>
              <a:rPr lang="en-GB" sz="2200" dirty="0">
                <a:solidFill>
                  <a:srgbClr val="7030A0"/>
                </a:solidFill>
              </a:rPr>
              <a:t> they will give you a special ‘Good Samaritan’ sticker.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596" y="307642"/>
            <a:ext cx="5361709" cy="214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62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97762" y="53492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95055" y="534925"/>
            <a:ext cx="80965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Lets finish worship by singing about being compassionate and building one another up by what we do and say.</a:t>
            </a: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https</a:t>
            </a:r>
            <a:r>
              <a:rPr lang="en-GB" dirty="0">
                <a:solidFill>
                  <a:schemeClr val="bg1"/>
                </a:solidFill>
              </a:rPr>
              <a:t>://www.youtube.com/watch?v=7nir_CJH2Bc</a:t>
            </a:r>
          </a:p>
        </p:txBody>
      </p:sp>
      <p:pic>
        <p:nvPicPr>
          <p:cNvPr id="2050" name="Picture 2" descr="Do You Think Children Should Worship in Big Church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957" y="3252479"/>
            <a:ext cx="5943600" cy="234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00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EF146A-C5E3-486B-BA5D-B61CBCDBBEE1}"/>
</file>

<file path=customXml/itemProps2.xml><?xml version="1.0" encoding="utf-8"?>
<ds:datastoreItem xmlns:ds="http://schemas.openxmlformats.org/officeDocument/2006/customXml" ds:itemID="{EBA883E6-B6F7-4F5D-BDE6-F8B70DF3E94E}"/>
</file>

<file path=customXml/itemProps3.xml><?xml version="1.0" encoding="utf-8"?>
<ds:datastoreItem xmlns:ds="http://schemas.openxmlformats.org/officeDocument/2006/customXml" ds:itemID="{5A3106B3-44A7-48C9-9B83-D6C65E7D254C}"/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2495</TotalTime>
  <Words>329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Century Gothic</vt:lpstr>
      <vt:lpstr>Lucida Handwriting</vt:lpstr>
      <vt:lpstr>Lucida Sans Unicode</vt:lpstr>
      <vt:lpstr>Twinkl SemiBold</vt:lpstr>
      <vt:lpstr>Wingdings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162</cp:revision>
  <cp:lastPrinted>2020-05-22T12:24:27Z</cp:lastPrinted>
  <dcterms:created xsi:type="dcterms:W3CDTF">2020-05-22T08:10:20Z</dcterms:created>
  <dcterms:modified xsi:type="dcterms:W3CDTF">2020-08-29T17:19:50Z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