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68" r:id="rId2"/>
    <p:sldId id="296" r:id="rId3"/>
    <p:sldId id="281" r:id="rId4"/>
    <p:sldId id="280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67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nett, Riley (Student)" initials="BR(" lastIdx="1" clrIdx="0">
    <p:extLst>
      <p:ext uri="{19B8F6BF-5375-455C-9EA6-DF929625EA0E}">
        <p15:presenceInfo xmlns:p15="http://schemas.microsoft.com/office/powerpoint/2012/main" userId="S::b7023203@hallam.shu.ac.uk::5e2a8c66-bf2f-479f-b1f3-c807e85441d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4793"/>
    <a:srgbClr val="FF8EC6"/>
    <a:srgbClr val="257DBA"/>
    <a:srgbClr val="B380FF"/>
    <a:srgbClr val="1392BC"/>
    <a:srgbClr val="A1CB47"/>
    <a:srgbClr val="653C8E"/>
    <a:srgbClr val="7BBABF"/>
    <a:srgbClr val="C3C3C3"/>
    <a:srgbClr val="A7BB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07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573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99871" y="1240016"/>
            <a:ext cx="68468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Read each word and decide if it is a real English word or a silly alien word.</a:t>
            </a:r>
          </a:p>
          <a:p>
            <a:endParaRPr lang="en-GB" sz="2400" dirty="0"/>
          </a:p>
          <a:p>
            <a:r>
              <a:rPr lang="en-GB" sz="2400" dirty="0" smtClean="0"/>
              <a:t>Start the timer and see if you can read it and decide before it finishes.</a:t>
            </a:r>
          </a:p>
          <a:p>
            <a:endParaRPr lang="en-GB" sz="2400" dirty="0"/>
          </a:p>
          <a:p>
            <a:r>
              <a:rPr lang="en-GB" sz="2400" dirty="0" smtClean="0"/>
              <a:t>Then check your answer to see if you were right.</a:t>
            </a:r>
          </a:p>
          <a:p>
            <a:endParaRPr lang="en-GB" sz="2400" dirty="0"/>
          </a:p>
          <a:p>
            <a:r>
              <a:rPr lang="en-GB" sz="2400" dirty="0" smtClean="0"/>
              <a:t>Enjoy the game…try challenging your grown-up to see if they can beat the timer!</a:t>
            </a:r>
          </a:p>
        </p:txBody>
      </p:sp>
    </p:spTree>
    <p:extLst>
      <p:ext uri="{BB962C8B-B14F-4D97-AF65-F5344CB8AC3E}">
        <p14:creationId xmlns:p14="http://schemas.microsoft.com/office/powerpoint/2010/main" val="41041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sl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d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818" b="-2867"/>
          <a:stretch/>
        </p:blipFill>
        <p:spPr>
          <a:xfrm>
            <a:off x="7051692" y="318782"/>
            <a:ext cx="1531143" cy="2146719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3802800" y="3971432"/>
            <a:ext cx="2807725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231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k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d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2594" y="687325"/>
            <a:ext cx="1102507" cy="1397919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3794411" y="4175975"/>
            <a:ext cx="3170797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g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m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02982" y="897424"/>
            <a:ext cx="1392694" cy="983580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3467482" y="4175975"/>
            <a:ext cx="3497726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7299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k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08" b="-2917"/>
          <a:stretch/>
        </p:blipFill>
        <p:spPr>
          <a:xfrm>
            <a:off x="7165468" y="-4040"/>
            <a:ext cx="1303591" cy="2641506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4068661" y="3971432"/>
            <a:ext cx="239466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7220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qu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b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19824" y="724058"/>
            <a:ext cx="1288714" cy="1372519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4622183" y="4175975"/>
            <a:ext cx="2776722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860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pr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z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550" t="-7383" r="-42076" b="-9304"/>
          <a:stretch/>
        </p:blipFill>
        <p:spPr>
          <a:xfrm>
            <a:off x="6674403" y="58724"/>
            <a:ext cx="2372883" cy="2516696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4571999" y="3971432"/>
            <a:ext cx="252370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410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h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n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63383" y="485749"/>
            <a:ext cx="1107762" cy="180693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3867174" y="4175975"/>
            <a:ext cx="2776722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9795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dr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k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45875" y="682162"/>
            <a:ext cx="1342778" cy="1401265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4522520" y="4175975"/>
            <a:ext cx="2776722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5532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f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v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870" b="-6221"/>
          <a:stretch/>
        </p:blipFill>
        <p:spPr>
          <a:xfrm rot="16200000">
            <a:off x="7231442" y="759719"/>
            <a:ext cx="1171645" cy="1489310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3758267" y="3971432"/>
            <a:ext cx="252370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5734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m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55" b="-3626"/>
          <a:stretch/>
        </p:blipFill>
        <p:spPr>
          <a:xfrm>
            <a:off x="7224280" y="446734"/>
            <a:ext cx="1191980" cy="1959545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3758267" y="3971432"/>
            <a:ext cx="252370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110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tr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f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75609" y="724058"/>
            <a:ext cx="870310" cy="1419610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4379907" y="4175975"/>
            <a:ext cx="226417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1002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b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k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445" b="-5387"/>
          <a:stretch/>
        </p:blipFill>
        <p:spPr>
          <a:xfrm>
            <a:off x="7028366" y="918551"/>
            <a:ext cx="1577795" cy="1476469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3847342" y="3971432"/>
            <a:ext cx="252370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067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gl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n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99242" y="874979"/>
            <a:ext cx="1118795" cy="111054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4379907" y="4175975"/>
            <a:ext cx="226417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1904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inv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75" b="-3859"/>
          <a:stretch/>
        </p:blipFill>
        <p:spPr>
          <a:xfrm>
            <a:off x="7099264" y="566626"/>
            <a:ext cx="1436000" cy="1723802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5201473" y="3971432"/>
            <a:ext cx="2348619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950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wh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721" t="-4223" r="-120997" b="-3473"/>
          <a:stretch/>
        </p:blipFill>
        <p:spPr>
          <a:xfrm rot="20191358">
            <a:off x="6914865" y="32997"/>
            <a:ext cx="1804798" cy="2526721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5134361" y="3952694"/>
            <a:ext cx="2348619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7135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kr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t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00415" y="903087"/>
            <a:ext cx="1433697" cy="972255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4379907" y="4175975"/>
            <a:ext cx="226417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5935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679</TotalTime>
  <Words>220</Words>
  <Application>Microsoft Office PowerPoint</Application>
  <PresentationFormat>On-screen Show (4:3)</PresentationFormat>
  <Paragraphs>103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Nikki Rutherford</cp:lastModifiedBy>
  <cp:revision>43</cp:revision>
  <dcterms:created xsi:type="dcterms:W3CDTF">2021-03-18T13:10:42Z</dcterms:created>
  <dcterms:modified xsi:type="dcterms:W3CDTF">2022-05-04T16:19:50Z</dcterms:modified>
</cp:coreProperties>
</file>