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68" r:id="rId2"/>
    <p:sldId id="294" r:id="rId3"/>
    <p:sldId id="281" r:id="rId4"/>
    <p:sldId id="280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67" r:id="rId18"/>
  </p:sldIdLst>
  <p:sldSz cx="9144000" cy="6858000" type="screen4x3"/>
  <p:notesSz cx="6858000" cy="9144000"/>
  <p:embeddedFontLst>
    <p:embeddedFont>
      <p:font typeface="Twinkl" panose="020B0604020202020204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 (Student)" initials="BR(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4793"/>
    <a:srgbClr val="1392BC"/>
    <a:srgbClr val="A1CB47"/>
    <a:srgbClr val="653C8E"/>
    <a:srgbClr val="7BBABF"/>
    <a:srgbClr val="C3C3C3"/>
    <a:srgbClr val="A7BB39"/>
    <a:srgbClr val="FFB446"/>
    <a:srgbClr val="700025"/>
    <a:srgbClr val="9B0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552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2029" y="1338147"/>
            <a:ext cx="68468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Read each word and decide if it is a real English word or a silly alien word.</a:t>
            </a:r>
          </a:p>
          <a:p>
            <a:endParaRPr lang="en-GB" sz="2400" dirty="0"/>
          </a:p>
          <a:p>
            <a:r>
              <a:rPr lang="en-GB" sz="2400" dirty="0" smtClean="0"/>
              <a:t>Start the timer and see if you can read it and decide before it finishes.</a:t>
            </a:r>
          </a:p>
          <a:p>
            <a:endParaRPr lang="en-GB" sz="2400" dirty="0"/>
          </a:p>
          <a:p>
            <a:r>
              <a:rPr lang="en-GB" sz="2400" dirty="0" smtClean="0"/>
              <a:t>Then check your answer to see if you were right.</a:t>
            </a:r>
          </a:p>
          <a:p>
            <a:endParaRPr lang="en-GB" sz="2400" dirty="0"/>
          </a:p>
          <a:p>
            <a:r>
              <a:rPr lang="en-GB" sz="2400" dirty="0" smtClean="0"/>
              <a:t>Enjoy the game…try challenging your grown-up to see if they can beat the timer!</a:t>
            </a:r>
          </a:p>
        </p:txBody>
      </p:sp>
    </p:spTree>
    <p:extLst>
      <p:ext uri="{BB962C8B-B14F-4D97-AF65-F5344CB8AC3E}">
        <p14:creationId xmlns:p14="http://schemas.microsoft.com/office/powerpoint/2010/main" val="204035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p</a:t>
            </a:r>
            <a:r>
              <a:rPr lang="en-GB" sz="19900" b="1" dirty="0">
                <a:solidFill>
                  <a:srgbClr val="CB4793"/>
                </a:solidFill>
              </a:rPr>
              <a:t>ie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766" t="-122547" r="-6597" b="-71987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j</a:t>
            </a:r>
            <a:r>
              <a:rPr lang="en-GB" sz="19900" b="1" dirty="0" err="1">
                <a:solidFill>
                  <a:srgbClr val="CB4793"/>
                </a:solidFill>
              </a:rPr>
              <a:t>ie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58409" y="874979"/>
            <a:ext cx="1400463" cy="111054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gr</a:t>
            </a:r>
            <a:r>
              <a:rPr lang="en-GB" sz="19900" b="1" dirty="0" err="1">
                <a:solidFill>
                  <a:srgbClr val="CB4793"/>
                </a:solidFill>
              </a:rPr>
              <a:t>ie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994513"/>
            <a:ext cx="1401259" cy="950258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2830410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l</a:t>
            </a:r>
            <a:r>
              <a:rPr lang="en-GB" sz="19900" b="1" dirty="0">
                <a:solidFill>
                  <a:srgbClr val="CB4793"/>
                </a:solidFill>
              </a:rPr>
              <a:t>ie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09" t="-4275" r="-24511" b="-5676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71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p</a:t>
            </a:r>
            <a:r>
              <a:rPr lang="en-GB" sz="19900" b="1" dirty="0" err="1">
                <a:solidFill>
                  <a:srgbClr val="CB4793"/>
                </a:solidFill>
              </a:rPr>
              <a:t>ie</a:t>
            </a:r>
            <a:r>
              <a:rPr lang="en-GB" sz="19900" b="1" dirty="0" err="1"/>
              <a:t>m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48755" y="730971"/>
            <a:ext cx="1123666" cy="123437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1928428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ie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742" t="-9304" r="-83975" b="-8025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169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bl</a:t>
            </a:r>
            <a:r>
              <a:rPr lang="en-GB" sz="19900" b="1" dirty="0" err="1">
                <a:solidFill>
                  <a:srgbClr val="CB4793"/>
                </a:solidFill>
              </a:rPr>
              <a:t>ie</a:t>
            </a:r>
            <a:r>
              <a:rPr lang="en-GB" sz="19900" b="1" dirty="0" err="1"/>
              <a:t>g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24820" y="658953"/>
            <a:ext cx="1163712" cy="152564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414298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fr</a:t>
            </a:r>
            <a:r>
              <a:rPr lang="en-GB" sz="19900" b="1" dirty="0" err="1">
                <a:solidFill>
                  <a:srgbClr val="CB4793"/>
                </a:solidFill>
              </a:rPr>
              <a:t>ie</a:t>
            </a:r>
            <a:r>
              <a:rPr lang="en-GB" sz="19900" b="1" dirty="0" err="1"/>
              <a:t>p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21787" y="724058"/>
            <a:ext cx="959625" cy="12956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9796413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dr</a:t>
            </a:r>
            <a:r>
              <a:rPr lang="en-GB" sz="19900" b="1" dirty="0">
                <a:solidFill>
                  <a:srgbClr val="CB4793"/>
                </a:solidFill>
              </a:rPr>
              <a:t>ie</a:t>
            </a:r>
            <a:r>
              <a:rPr lang="en-GB" sz="19900" b="1" dirty="0"/>
              <a:t>d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264" t="-10925" r="-7085" b="-6180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4305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cr</a:t>
            </a:r>
            <a:r>
              <a:rPr lang="en-GB" sz="19900" b="1" dirty="0">
                <a:solidFill>
                  <a:srgbClr val="CB4793"/>
                </a:solidFill>
              </a:rPr>
              <a:t>ie</a:t>
            </a:r>
            <a:r>
              <a:rPr lang="en-GB" sz="19900" b="1" dirty="0"/>
              <a:t>d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874" t="-5366" r="-16500" b="-6795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4075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tr</a:t>
            </a:r>
            <a:r>
              <a:rPr lang="en-GB" sz="19900" b="1" dirty="0" err="1">
                <a:solidFill>
                  <a:srgbClr val="CB4793"/>
                </a:solidFill>
              </a:rPr>
              <a:t>ie</a:t>
            </a:r>
            <a:r>
              <a:rPr lang="en-GB" sz="19900" b="1" dirty="0" err="1"/>
              <a:t>f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36876" y="883730"/>
            <a:ext cx="1500796" cy="105992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612464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fr</a:t>
            </a:r>
            <a:r>
              <a:rPr lang="en-GB" sz="19900" b="1" dirty="0">
                <a:solidFill>
                  <a:srgbClr val="CB4793"/>
                </a:solidFill>
              </a:rPr>
              <a:t>ie</a:t>
            </a:r>
            <a:r>
              <a:rPr lang="en-GB" sz="19900" b="1" dirty="0"/>
              <a:t>d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21" t="-132266" r="-9395" b="-40824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367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b</a:t>
            </a:r>
            <a:r>
              <a:rPr lang="en-GB" sz="19900" b="1" dirty="0" err="1">
                <a:solidFill>
                  <a:srgbClr val="CB4793"/>
                </a:solidFill>
              </a:rPr>
              <a:t>ie</a:t>
            </a:r>
            <a:r>
              <a:rPr lang="en-GB" sz="19900" b="1" dirty="0" err="1"/>
              <a:t>p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18717" y="724058"/>
            <a:ext cx="1169815" cy="1245888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9370153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sp</a:t>
            </a:r>
            <a:r>
              <a:rPr lang="en-GB" sz="19900" b="1" dirty="0">
                <a:solidFill>
                  <a:srgbClr val="CB4793"/>
                </a:solidFill>
              </a:rPr>
              <a:t>ie</a:t>
            </a:r>
            <a:r>
              <a:rPr lang="en-GB" sz="19900" b="1" dirty="0"/>
              <a:t>d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248" t="-4597" r="-12948" b="23624"/>
          <a:stretch/>
        </p:blipFill>
        <p:spPr>
          <a:xfrm>
            <a:off x="6981667" y="-8339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73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403</TotalTime>
  <Words>200</Words>
  <Application>Microsoft Office PowerPoint</Application>
  <PresentationFormat>On-screen Show (4:3)</PresentationFormat>
  <Paragraphs>91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Nikki Rutherford</cp:lastModifiedBy>
  <cp:revision>39</cp:revision>
  <dcterms:created xsi:type="dcterms:W3CDTF">2021-03-18T13:10:42Z</dcterms:created>
  <dcterms:modified xsi:type="dcterms:W3CDTF">2022-05-04T16:43:00Z</dcterms:modified>
</cp:coreProperties>
</file>