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5" r:id="rId1"/>
  </p:sldMasterIdLst>
  <p:notesMasterIdLst>
    <p:notesMasterId r:id="rId11"/>
  </p:notesMasterIdLst>
  <p:sldIdLst>
    <p:sldId id="411" r:id="rId2"/>
    <p:sldId id="401" r:id="rId3"/>
    <p:sldId id="420" r:id="rId4"/>
    <p:sldId id="413" r:id="rId5"/>
    <p:sldId id="412" r:id="rId6"/>
    <p:sldId id="415" r:id="rId7"/>
    <p:sldId id="417" r:id="rId8"/>
    <p:sldId id="416" r:id="rId9"/>
    <p:sldId id="414" r:id="rId10"/>
  </p:sldIdLst>
  <p:sldSz cx="12192000" cy="6858000"/>
  <p:notesSz cx="6742113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6724"/>
    <a:srgbClr val="A7117C"/>
    <a:srgbClr val="CCECFF"/>
    <a:srgbClr val="2B4C73"/>
    <a:srgbClr val="FFCC66"/>
    <a:srgbClr val="FFCC00"/>
    <a:srgbClr val="D5F3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74" autoAdjust="0"/>
    <p:restoredTop sz="94660"/>
  </p:normalViewPr>
  <p:slideViewPr>
    <p:cSldViewPr snapToGrid="0">
      <p:cViewPr varScale="1">
        <p:scale>
          <a:sx n="73" d="100"/>
          <a:sy n="73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9525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63CF55-7A1B-469E-A560-FC342EAD39AA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22963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688" y="4751388"/>
            <a:ext cx="5392737" cy="38877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9525" y="9377363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A02190-A5C5-4675-9652-0CF717FBE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81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801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9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1" y="91547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8" y="32280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7" y="609603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384436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385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7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3" y="685802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4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954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1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3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5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6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616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379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65469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801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0822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3" y="914400"/>
            <a:ext cx="3280975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3" y="2777067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352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1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1" y="3843867"/>
            <a:ext cx="8304211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993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113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9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070743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5817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3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486076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766734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85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7628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3926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5845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13787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56071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56775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72587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55479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392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40222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3991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5"/>
            <a:ext cx="2981859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4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2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2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2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7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1624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  <p:sldLayoutId id="2147483929" r:id="rId14"/>
    <p:sldLayoutId id="2147483930" r:id="rId15"/>
    <p:sldLayoutId id="2147483931" r:id="rId16"/>
    <p:sldLayoutId id="2147483932" r:id="rId17"/>
    <p:sldLayoutId id="2147483884" r:id="rId18"/>
    <p:sldLayoutId id="2147483885" r:id="rId19"/>
    <p:sldLayoutId id="2147483886" r:id="rId20"/>
    <p:sldLayoutId id="2147483887" r:id="rId21"/>
    <p:sldLayoutId id="2147483888" r:id="rId22"/>
    <p:sldLayoutId id="2147483889" r:id="rId23"/>
    <p:sldLayoutId id="2147483890" r:id="rId24"/>
    <p:sldLayoutId id="2147483891" r:id="rId25"/>
    <p:sldLayoutId id="2147483892" r:id="rId2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youtube.com/watch?v=teu7BCZTgDs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s://www.youtube.com/watch?v=p4WVCZe0Fko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St </a:t>
            </a:r>
            <a:r>
              <a:rPr lang="en-GB" sz="3600" dirty="0" err="1"/>
              <a:t>Clement’s</a:t>
            </a:r>
            <a:r>
              <a:rPr lang="en-GB" sz="3600" dirty="0"/>
              <a:t> </a:t>
            </a:r>
          </a:p>
          <a:p>
            <a:pPr algn="ctr"/>
            <a:r>
              <a:rPr lang="en-GB" sz="3600" dirty="0" smtClean="0"/>
              <a:t>15 </a:t>
            </a:r>
            <a:r>
              <a:rPr lang="en-GB" sz="3600" dirty="0"/>
              <a:t>minute class </a:t>
            </a:r>
            <a:r>
              <a:rPr lang="en-GB" sz="3600" dirty="0" smtClean="0"/>
              <a:t>worship</a:t>
            </a:r>
          </a:p>
          <a:p>
            <a:pPr algn="ctr"/>
            <a:r>
              <a:rPr lang="en-GB" sz="3600" dirty="0" smtClean="0"/>
              <a:t>Session 5</a:t>
            </a:r>
            <a:endParaRPr lang="en-GB" sz="3600" dirty="0"/>
          </a:p>
          <a:p>
            <a:pPr algn="ctr"/>
            <a:endParaRPr lang="en-GB" sz="3600" dirty="0"/>
          </a:p>
          <a:p>
            <a:pPr algn="ctr"/>
            <a:r>
              <a:rPr lang="en-GB" sz="2000" dirty="0"/>
              <a:t>We will be thinking about our School </a:t>
            </a:r>
            <a:r>
              <a:rPr lang="en-GB" sz="2000" dirty="0" smtClean="0"/>
              <a:t>Prayer, particularly creativity.</a:t>
            </a:r>
          </a:p>
          <a:p>
            <a:pPr algn="ctr"/>
            <a:endParaRPr lang="en-GB" sz="2000" dirty="0"/>
          </a:p>
          <a:p>
            <a:r>
              <a:rPr lang="en-GB" sz="2000" dirty="0"/>
              <a:t>You will need</a:t>
            </a:r>
            <a:r>
              <a:rPr lang="en-GB" sz="2000" dirty="0" smtClean="0"/>
              <a:t>: A </a:t>
            </a:r>
            <a:r>
              <a:rPr lang="en-GB" sz="2000" dirty="0" smtClean="0"/>
              <a:t>mirror</a:t>
            </a:r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000" dirty="0" smtClean="0"/>
          </a:p>
          <a:p>
            <a:r>
              <a:rPr lang="en-GB" sz="2000"/>
              <a:t>DB Aug 2020</a:t>
            </a:r>
          </a:p>
          <a:p>
            <a:endParaRPr lang="en-GB" sz="2000" dirty="0"/>
          </a:p>
          <a:p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872836" y="548640"/>
            <a:ext cx="20864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slide for the leader or teacher</a:t>
            </a:r>
          </a:p>
        </p:txBody>
      </p:sp>
    </p:spTree>
    <p:extLst>
      <p:ext uri="{BB962C8B-B14F-4D97-AF65-F5344CB8AC3E}">
        <p14:creationId xmlns:p14="http://schemas.microsoft.com/office/powerpoint/2010/main" val="21840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211981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211981"/>
            <a:ext cx="1056470" cy="1044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5601728"/>
            <a:ext cx="1056470" cy="1044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5601728"/>
            <a:ext cx="1056470" cy="104404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35578" y="1088967"/>
            <a:ext cx="10013274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/>
          </a:p>
          <a:p>
            <a:r>
              <a:rPr lang="en-GB" sz="2800" dirty="0" smtClean="0"/>
              <a:t>Lets practise saying</a:t>
            </a:r>
          </a:p>
          <a:p>
            <a:r>
              <a:rPr lang="en-GB" sz="2800" dirty="0" smtClean="0"/>
              <a:t>our School Prayer confidently</a:t>
            </a:r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 smtClean="0"/>
              <a:t>Today we </a:t>
            </a:r>
            <a:r>
              <a:rPr lang="en-GB" sz="2800" dirty="0"/>
              <a:t>will think </a:t>
            </a:r>
            <a:r>
              <a:rPr lang="en-GB" sz="2800" dirty="0" smtClean="0"/>
              <a:t>about</a:t>
            </a:r>
          </a:p>
          <a:p>
            <a:r>
              <a:rPr lang="en-GB" sz="2800" dirty="0" smtClean="0"/>
              <a:t>what being </a:t>
            </a:r>
            <a:r>
              <a:rPr lang="en-GB" sz="28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creative</a:t>
            </a:r>
            <a:r>
              <a:rPr lang="en-GB" sz="2800" dirty="0" smtClean="0"/>
              <a:t> means.</a:t>
            </a:r>
          </a:p>
          <a:p>
            <a:r>
              <a:rPr lang="en-GB" sz="2800" dirty="0" smtClean="0"/>
              <a:t>When we pray this bit we make</a:t>
            </a:r>
          </a:p>
          <a:p>
            <a:r>
              <a:rPr lang="en-GB" sz="2800" dirty="0" smtClean="0"/>
              <a:t>a shape of the world </a:t>
            </a:r>
          </a:p>
          <a:p>
            <a:r>
              <a:rPr lang="en-GB" sz="2800" dirty="0" smtClean="0"/>
              <a:t>with our hands.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48103" y="1338224"/>
            <a:ext cx="5918640" cy="412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43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6754" y="248194"/>
            <a:ext cx="836022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 smtClean="0"/>
          </a:p>
          <a:p>
            <a:r>
              <a:rPr lang="en-GB" sz="2400" dirty="0" smtClean="0"/>
              <a:t>Lets see what the Bible says about  how our world      was made.</a:t>
            </a:r>
          </a:p>
          <a:p>
            <a:endParaRPr lang="en-GB" sz="2400" dirty="0"/>
          </a:p>
          <a:p>
            <a:r>
              <a:rPr lang="en-GB" dirty="0" smtClean="0">
                <a:hlinkClick r:id="rId2"/>
              </a:rPr>
              <a:t>https</a:t>
            </a:r>
            <a:r>
              <a:rPr lang="en-GB" dirty="0">
                <a:hlinkClick r:id="rId2"/>
              </a:rPr>
              <a:t>://</a:t>
            </a:r>
            <a:r>
              <a:rPr lang="en-GB" dirty="0" smtClean="0">
                <a:hlinkClick r:id="rId2"/>
              </a:rPr>
              <a:t>www.youtube.com/watch?v=teu7BCZTgDs</a:t>
            </a:r>
            <a:endParaRPr lang="en-GB" dirty="0" smtClean="0"/>
          </a:p>
          <a:p>
            <a:endParaRPr lang="en-GB" sz="2400" dirty="0"/>
          </a:p>
          <a:p>
            <a:endParaRPr lang="en-GB" sz="2400" dirty="0" smtClean="0"/>
          </a:p>
          <a:p>
            <a:endParaRPr lang="en-GB" sz="2400" dirty="0" smtClean="0"/>
          </a:p>
          <a:p>
            <a:r>
              <a:rPr lang="en-GB" sz="2400" dirty="0" smtClean="0"/>
              <a:t>Did you notice that God said people were made in his image</a:t>
            </a:r>
            <a:r>
              <a:rPr lang="en-GB" dirty="0" smtClean="0"/>
              <a:t>?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                       </a:t>
            </a:r>
            <a:endParaRPr lang="en-GB" dirty="0"/>
          </a:p>
        </p:txBody>
      </p:sp>
      <p:pic>
        <p:nvPicPr>
          <p:cNvPr id="1026" name="Picture 2" descr="Creation | La Casa de Cristo Lutheran Churc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0437" y="104503"/>
            <a:ext cx="4385389" cy="245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loud Callout 4"/>
          <p:cNvSpPr/>
          <p:nvPr/>
        </p:nvSpPr>
        <p:spPr>
          <a:xfrm>
            <a:off x="2220686" y="3840480"/>
            <a:ext cx="6309360" cy="240356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252651" y="4572000"/>
            <a:ext cx="53688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What can this mean?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756581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6754" y="248194"/>
            <a:ext cx="83602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770709" y="470263"/>
            <a:ext cx="109858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As we pass round the mirror look at yourself and think what makes </a:t>
            </a:r>
            <a:r>
              <a:rPr lang="en-GB" sz="2400" dirty="0" smtClean="0">
                <a:solidFill>
                  <a:schemeClr val="bg1"/>
                </a:solidFill>
              </a:rPr>
              <a:t>you a bit </a:t>
            </a:r>
            <a:r>
              <a:rPr lang="en-GB" sz="2400" dirty="0">
                <a:solidFill>
                  <a:schemeClr val="bg1"/>
                </a:solidFill>
              </a:rPr>
              <a:t>like God</a:t>
            </a:r>
            <a:r>
              <a:rPr lang="en-GB" sz="2400" dirty="0" smtClean="0">
                <a:solidFill>
                  <a:schemeClr val="bg1"/>
                </a:solidFill>
              </a:rPr>
              <a:t>.</a:t>
            </a:r>
          </a:p>
          <a:p>
            <a:endParaRPr lang="en-GB" sz="2400" dirty="0" smtClean="0"/>
          </a:p>
          <a:p>
            <a:r>
              <a:rPr lang="en-GB" sz="2400" dirty="0"/>
              <a:t>Is it because……….</a:t>
            </a:r>
          </a:p>
          <a:p>
            <a:r>
              <a:rPr lang="en-GB" sz="2400" dirty="0" smtClean="0"/>
              <a:t>         </a:t>
            </a:r>
            <a:endParaRPr lang="en-GB" sz="2400" dirty="0"/>
          </a:p>
        </p:txBody>
      </p:sp>
      <p:pic>
        <p:nvPicPr>
          <p:cNvPr id="1028" name="Picture 4" descr="How do children develop a sense of self?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80" y="3657601"/>
            <a:ext cx="2808762" cy="280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loud Callout 3"/>
          <p:cNvSpPr/>
          <p:nvPr/>
        </p:nvSpPr>
        <p:spPr>
          <a:xfrm>
            <a:off x="3422469" y="940525"/>
            <a:ext cx="8569234" cy="4833257"/>
          </a:xfrm>
          <a:prstGeom prst="cloudCallout">
            <a:avLst>
              <a:gd name="adj1" fmla="val -27152"/>
              <a:gd name="adj2" fmla="val 64372"/>
            </a:avLst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4428311" y="1645662"/>
            <a:ext cx="768095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</a:rPr>
              <a:t>…..you </a:t>
            </a:r>
            <a:r>
              <a:rPr lang="en-GB" sz="2400" dirty="0">
                <a:solidFill>
                  <a:srgbClr val="FF0000"/>
                </a:solidFill>
              </a:rPr>
              <a:t>can be kind?    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                            </a:t>
            </a:r>
            <a:r>
              <a:rPr lang="en-GB" sz="2400" dirty="0" smtClean="0">
                <a:solidFill>
                  <a:schemeClr val="accent4">
                    <a:lumMod val="50000"/>
                  </a:schemeClr>
                </a:solidFill>
              </a:rPr>
              <a:t>……you can be </a:t>
            </a:r>
            <a:r>
              <a:rPr lang="en-GB" sz="2400" dirty="0">
                <a:solidFill>
                  <a:schemeClr val="accent4">
                    <a:lumMod val="50000"/>
                  </a:schemeClr>
                </a:solidFill>
              </a:rPr>
              <a:t>creative? </a:t>
            </a:r>
            <a:endParaRPr lang="en-GB" sz="2400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en-GB" sz="2400" dirty="0" smtClean="0">
                <a:solidFill>
                  <a:srgbClr val="A7117C"/>
                </a:solidFill>
              </a:rPr>
              <a:t>        </a:t>
            </a:r>
            <a:r>
              <a:rPr lang="en-GB" sz="2400" dirty="0" smtClean="0">
                <a:solidFill>
                  <a:srgbClr val="FFFF00"/>
                </a:solidFill>
              </a:rPr>
              <a:t>……you </a:t>
            </a:r>
            <a:r>
              <a:rPr lang="en-GB" sz="2400" dirty="0">
                <a:solidFill>
                  <a:srgbClr val="FFFF00"/>
                </a:solidFill>
              </a:rPr>
              <a:t>want to take care of the world</a:t>
            </a:r>
            <a:r>
              <a:rPr lang="en-GB" sz="2400" dirty="0" smtClean="0">
                <a:solidFill>
                  <a:srgbClr val="FFFF00"/>
                </a:solidFill>
              </a:rPr>
              <a:t>?</a:t>
            </a:r>
          </a:p>
          <a:p>
            <a:r>
              <a:rPr lang="en-GB" sz="2400" dirty="0" smtClean="0">
                <a:solidFill>
                  <a:srgbClr val="A7117C"/>
                </a:solidFill>
              </a:rPr>
              <a:t>                  ……</a:t>
            </a:r>
            <a:r>
              <a:rPr lang="en-GB" sz="2400" dirty="0">
                <a:solidFill>
                  <a:srgbClr val="A7117C"/>
                </a:solidFill>
              </a:rPr>
              <a:t>you enjoy being friendly?</a:t>
            </a:r>
            <a:r>
              <a:rPr lang="en-GB" sz="2400" dirty="0" smtClean="0">
                <a:solidFill>
                  <a:srgbClr val="A7117C"/>
                </a:solidFill>
              </a:rPr>
              <a:t> </a:t>
            </a:r>
          </a:p>
          <a:p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</a:rPr>
              <a:t>…you 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</a:rPr>
              <a:t>like to </a:t>
            </a:r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</a:rPr>
              <a:t>think about 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</a:rPr>
              <a:t>and ask </a:t>
            </a:r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</a:rPr>
              <a:t>tricky questions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</a:rPr>
              <a:t>?</a:t>
            </a:r>
          </a:p>
          <a:p>
            <a:endParaRPr lang="en-GB" sz="2400" dirty="0"/>
          </a:p>
          <a:p>
            <a:r>
              <a:rPr lang="en-GB" sz="2400" dirty="0"/>
              <a:t>    WOW we are reflecting something of </a:t>
            </a:r>
            <a:r>
              <a:rPr lang="en-GB" sz="2400" dirty="0" smtClean="0"/>
              <a:t>God</a:t>
            </a:r>
          </a:p>
          <a:p>
            <a:endParaRPr lang="en-GB" sz="2400" dirty="0"/>
          </a:p>
          <a:p>
            <a:r>
              <a:rPr lang="en-GB" sz="2400" dirty="0" smtClean="0"/>
              <a:t>       Made in His image!</a:t>
            </a:r>
            <a:endParaRPr lang="en-GB" sz="2400" dirty="0"/>
          </a:p>
        </p:txBody>
      </p:sp>
      <p:sp>
        <p:nvSpPr>
          <p:cNvPr id="6" name="Explosion 2 5"/>
          <p:cNvSpPr/>
          <p:nvPr/>
        </p:nvSpPr>
        <p:spPr>
          <a:xfrm>
            <a:off x="4075611" y="3448595"/>
            <a:ext cx="1998617" cy="1268986"/>
          </a:xfrm>
          <a:prstGeom prst="irregularSeal2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428311" y="3879669"/>
            <a:ext cx="1471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accent2">
                    <a:lumMod val="50000"/>
                  </a:schemeClr>
                </a:solidFill>
              </a:rPr>
              <a:t>WOW!</a:t>
            </a:r>
            <a:endParaRPr lang="en-GB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223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2512" y="129483"/>
            <a:ext cx="4941791" cy="76948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26382" y="104503"/>
            <a:ext cx="480232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Let us play a </a:t>
            </a:r>
            <a:r>
              <a:rPr lang="en-GB" sz="2400" i="1" dirty="0" smtClean="0">
                <a:solidFill>
                  <a:schemeClr val="accent3">
                    <a:lumMod val="50000"/>
                  </a:schemeClr>
                </a:solidFill>
              </a:rPr>
              <a:t>‘would I rather’ </a:t>
            </a:r>
            <a:r>
              <a:rPr lang="en-GB" sz="2400" dirty="0" smtClean="0"/>
              <a:t>game about exploring this amazing world that God has created.</a:t>
            </a:r>
          </a:p>
          <a:p>
            <a:r>
              <a:rPr lang="en-GB" sz="2400" dirty="0" smtClean="0"/>
              <a:t>Share your ideas with a friend.</a:t>
            </a:r>
          </a:p>
          <a:p>
            <a:endParaRPr lang="en-GB" sz="2400" dirty="0"/>
          </a:p>
          <a:p>
            <a:endParaRPr lang="en-GB" sz="2400" dirty="0" smtClean="0"/>
          </a:p>
          <a:p>
            <a:endParaRPr lang="en-GB" sz="2400" dirty="0"/>
          </a:p>
        </p:txBody>
      </p:sp>
      <p:pic>
        <p:nvPicPr>
          <p:cNvPr id="2050" name="Picture 2" descr="The videographer (Deep Sea Diver) - Allsportsp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89" y="104503"/>
            <a:ext cx="2675393" cy="2181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 rot="633152">
            <a:off x="3469080" y="3169417"/>
            <a:ext cx="5820057" cy="1806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 smtClean="0"/>
          </a:p>
          <a:p>
            <a:pPr algn="ctr"/>
            <a:r>
              <a:rPr lang="en-GB" sz="2800" dirty="0" smtClean="0"/>
              <a:t>If </a:t>
            </a:r>
            <a:r>
              <a:rPr lang="en-GB" sz="2800" dirty="0"/>
              <a:t>I were a deep sea diver, </a:t>
            </a:r>
            <a:r>
              <a:rPr lang="en-GB" sz="2800" dirty="0">
                <a:solidFill>
                  <a:schemeClr val="accent3">
                    <a:lumMod val="50000"/>
                  </a:schemeClr>
                </a:solidFill>
              </a:rPr>
              <a:t>would I rather </a:t>
            </a:r>
            <a:r>
              <a:rPr lang="en-GB" sz="2800" dirty="0" smtClean="0"/>
              <a:t>film </a:t>
            </a:r>
            <a:r>
              <a:rPr lang="en-GB" sz="2800" dirty="0"/>
              <a:t>a shark or an octopus</a:t>
            </a:r>
            <a:r>
              <a:rPr lang="en-GB" sz="2800" dirty="0" smtClean="0"/>
              <a:t>?  </a:t>
            </a:r>
            <a:r>
              <a:rPr lang="en-GB" sz="2800" i="1" dirty="0" smtClean="0">
                <a:solidFill>
                  <a:schemeClr val="accent3">
                    <a:lumMod val="50000"/>
                  </a:schemeClr>
                </a:solidFill>
              </a:rPr>
              <a:t>WHY?</a:t>
            </a:r>
            <a:endParaRPr lang="en-GB" sz="2800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Explosion 1 4"/>
          <p:cNvSpPr/>
          <p:nvPr/>
        </p:nvSpPr>
        <p:spPr>
          <a:xfrm rot="483101">
            <a:off x="1656828" y="2274415"/>
            <a:ext cx="9765714" cy="4062549"/>
          </a:xfrm>
          <a:prstGeom prst="irregularSeal1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2" name="Picture 4" descr="Great White Sharks May Be The Reason Why Giant Megalodon Shark Is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789" y="1136149"/>
            <a:ext cx="3116548" cy="2142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6947" y="4516435"/>
            <a:ext cx="3031532" cy="223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916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20850266">
            <a:off x="2965269" y="2737614"/>
            <a:ext cx="617873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If I were </a:t>
            </a:r>
            <a:r>
              <a:rPr lang="en-GB" sz="2800" dirty="0" smtClean="0"/>
              <a:t>a bird watcher, </a:t>
            </a:r>
            <a:r>
              <a:rPr lang="en-GB" sz="2800" dirty="0">
                <a:solidFill>
                  <a:schemeClr val="accent3">
                    <a:lumMod val="50000"/>
                  </a:schemeClr>
                </a:solidFill>
              </a:rPr>
              <a:t>would I rather </a:t>
            </a:r>
            <a:r>
              <a:rPr lang="en-GB" sz="2800" dirty="0" smtClean="0"/>
              <a:t>hatch an ostrich egg </a:t>
            </a:r>
            <a:r>
              <a:rPr lang="en-GB" sz="2800" dirty="0"/>
              <a:t>or an </a:t>
            </a:r>
            <a:r>
              <a:rPr lang="en-GB" sz="2800" dirty="0" smtClean="0"/>
              <a:t>eagle egg?  </a:t>
            </a:r>
            <a:r>
              <a:rPr lang="en-GB" sz="2800" i="1" dirty="0">
                <a:solidFill>
                  <a:schemeClr val="accent3">
                    <a:lumMod val="50000"/>
                  </a:schemeClr>
                </a:solidFill>
              </a:rPr>
              <a:t>WHY?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533" y="175261"/>
            <a:ext cx="3248395" cy="2476499"/>
          </a:xfrm>
          <a:prstGeom prst="rect">
            <a:avLst/>
          </a:prstGeom>
        </p:spPr>
      </p:pic>
      <p:sp>
        <p:nvSpPr>
          <p:cNvPr id="4" name="Explosion 1 3"/>
          <p:cNvSpPr/>
          <p:nvPr/>
        </p:nvSpPr>
        <p:spPr>
          <a:xfrm rot="21097362">
            <a:off x="1152925" y="1652539"/>
            <a:ext cx="10028998" cy="3565066"/>
          </a:xfrm>
          <a:prstGeom prst="irregularSeal1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 descr="Healthy ostrich chicks, hatching eggs and other Birds for sale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1885" y="102813"/>
            <a:ext cx="3138430" cy="1769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4" descr="Animal Facts: 5 Things You Didn't Know About Ostriches - YouTu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6" descr="Animal Facts: 5 Things You Didn't Know About Ostriches - YouTub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80" name="Picture 8" descr="Animal Facts: 5 Things You Didn't Know About Ostriches - YouTub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915008"/>
            <a:ext cx="3293019" cy="1852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10" descr="Bald Eagles Found Nesting in Arizona Saguaro Cactus for First Time ...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2" descr="Bald Eagles Found Nesting in Arizona Saguaro Cactus for First Time ...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14" descr="Bald Eagles Found Nesting in Arizona Saguaro Cactus for First Time ...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12828" y="4176074"/>
            <a:ext cx="3226525" cy="2419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608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 rot="816272">
            <a:off x="4537999" y="3277406"/>
            <a:ext cx="585379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 smtClean="0"/>
          </a:p>
          <a:p>
            <a:pPr algn="ctr"/>
            <a:r>
              <a:rPr lang="en-GB" sz="2800" dirty="0" smtClean="0"/>
              <a:t>If </a:t>
            </a:r>
            <a:r>
              <a:rPr lang="en-GB" sz="2800" dirty="0"/>
              <a:t>I were </a:t>
            </a:r>
            <a:r>
              <a:rPr lang="en-GB" sz="2800" dirty="0" smtClean="0"/>
              <a:t>a jungle explorer, </a:t>
            </a:r>
            <a:r>
              <a:rPr lang="en-GB" sz="2800" dirty="0">
                <a:solidFill>
                  <a:schemeClr val="accent3">
                    <a:lumMod val="50000"/>
                  </a:schemeClr>
                </a:solidFill>
              </a:rPr>
              <a:t>would I rather </a:t>
            </a:r>
            <a:r>
              <a:rPr lang="en-GB" sz="2800" dirty="0" smtClean="0"/>
              <a:t>find </a:t>
            </a:r>
            <a:r>
              <a:rPr lang="en-GB" sz="2800" dirty="0"/>
              <a:t>a </a:t>
            </a:r>
            <a:r>
              <a:rPr lang="en-GB" sz="2800" dirty="0" smtClean="0"/>
              <a:t>scorpion </a:t>
            </a:r>
            <a:r>
              <a:rPr lang="en-GB" sz="2800" dirty="0"/>
              <a:t>or </a:t>
            </a:r>
            <a:r>
              <a:rPr lang="en-GB" sz="2800" dirty="0" smtClean="0"/>
              <a:t>a boa constrictor?  </a:t>
            </a:r>
            <a:r>
              <a:rPr lang="en-GB" sz="2800" i="1" dirty="0" smtClean="0">
                <a:solidFill>
                  <a:schemeClr val="accent3">
                    <a:lumMod val="50000"/>
                  </a:schemeClr>
                </a:solidFill>
              </a:rPr>
              <a:t>WHY?</a:t>
            </a:r>
            <a:endParaRPr lang="en-GB" sz="2800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Explosion 1 4"/>
          <p:cNvSpPr/>
          <p:nvPr/>
        </p:nvSpPr>
        <p:spPr>
          <a:xfrm rot="1020798">
            <a:off x="3095956" y="2767055"/>
            <a:ext cx="9179922" cy="3448857"/>
          </a:xfrm>
          <a:prstGeom prst="irregularSeal1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utoShape 2" descr="explorer adventurer Sticker by Maria Poniatowski 🇵🇱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599" y="160338"/>
            <a:ext cx="3698369" cy="2683623"/>
          </a:xfrm>
          <a:prstGeom prst="rect">
            <a:avLst/>
          </a:prstGeom>
        </p:spPr>
      </p:pic>
      <p:pic>
        <p:nvPicPr>
          <p:cNvPr id="5124" name="Picture 4" descr="Scorpion -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599" y="326571"/>
            <a:ext cx="3446190" cy="2002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5-foot boa constrictor on the loose in Princeton, Minn. | Star Tribun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023360"/>
            <a:ext cx="3682702" cy="2544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9460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21043167">
            <a:off x="4781044" y="1796479"/>
            <a:ext cx="549854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If I were </a:t>
            </a:r>
            <a:r>
              <a:rPr lang="en-GB" sz="2800" dirty="0" smtClean="0"/>
              <a:t>in a canoe on safari down the Nile, </a:t>
            </a:r>
            <a:r>
              <a:rPr lang="en-GB" sz="2800" dirty="0">
                <a:solidFill>
                  <a:schemeClr val="accent3">
                    <a:lumMod val="50000"/>
                  </a:schemeClr>
                </a:solidFill>
              </a:rPr>
              <a:t>would I rather </a:t>
            </a:r>
            <a:r>
              <a:rPr lang="en-GB" sz="2800" dirty="0" smtClean="0"/>
              <a:t>spot a hippo or an alligator?  </a:t>
            </a:r>
            <a:r>
              <a:rPr lang="en-GB" sz="2800" i="1" dirty="0">
                <a:solidFill>
                  <a:schemeClr val="accent3">
                    <a:lumMod val="50000"/>
                  </a:schemeClr>
                </a:solidFill>
              </a:rPr>
              <a:t>WHY?</a:t>
            </a:r>
          </a:p>
        </p:txBody>
      </p:sp>
      <p:sp>
        <p:nvSpPr>
          <p:cNvPr id="4" name="Explosion 1 3"/>
          <p:cNvSpPr/>
          <p:nvPr/>
        </p:nvSpPr>
        <p:spPr>
          <a:xfrm rot="21097362">
            <a:off x="3101350" y="808181"/>
            <a:ext cx="8972931" cy="3883602"/>
          </a:xfrm>
          <a:prstGeom prst="irregularSeal1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AutoShape 4" descr="Animal Facts: 5 Things You Didn't Know About Ostriches - YouTu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6" descr="Animal Facts: 5 Things You Didn't Know About Ostriches - YouTub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10" descr="Bald Eagles Found Nesting in Arizona Saguaro Cactus for First Time ...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2" descr="Bald Eagles Found Nesting in Arizona Saguaro Cactus for First Time ...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14" descr="Bald Eagles Found Nesting in Arizona Saguaro Cactus for First Time ...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98" name="Picture 2" descr="Mad River Explorer 14TT &amp; 16TT Cano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4" y="132418"/>
            <a:ext cx="3390012" cy="2114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Just How Deadly Are Hippos?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8967">
            <a:off x="434945" y="3722914"/>
            <a:ext cx="4002768" cy="2600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Why Alligators Don't Make Good Pets (and 9 Other Fun Gator Facts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14938">
            <a:off x="7996983" y="4218614"/>
            <a:ext cx="3998150" cy="2248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7101" y="5343093"/>
            <a:ext cx="3757308" cy="133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412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770709"/>
            <a:ext cx="804672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To end our worship today let us be thankful for the amazing world that God has created for us to enjoy.</a:t>
            </a:r>
          </a:p>
          <a:p>
            <a:endParaRPr lang="en-GB" sz="2400" dirty="0"/>
          </a:p>
          <a:p>
            <a:r>
              <a:rPr lang="en-GB" sz="2400" dirty="0">
                <a:hlinkClick r:id="rId2"/>
              </a:rPr>
              <a:t>https://</a:t>
            </a:r>
            <a:r>
              <a:rPr lang="en-GB" sz="2400" dirty="0" smtClean="0">
                <a:hlinkClick r:id="rId2"/>
              </a:rPr>
              <a:t>www.youtube.com/watch?v=p4WVCZe0Fko</a:t>
            </a:r>
            <a:r>
              <a:rPr lang="en-GB" sz="2400" dirty="0" smtClean="0"/>
              <a:t> </a:t>
            </a:r>
          </a:p>
          <a:p>
            <a:endParaRPr lang="en-GB" sz="2400" dirty="0"/>
          </a:p>
          <a:p>
            <a:r>
              <a:rPr lang="en-GB" sz="2400" dirty="0" smtClean="0"/>
              <a:t>There was a mistake with one of those creatures can you be observant and see which one it was.</a:t>
            </a:r>
          </a:p>
          <a:p>
            <a:endParaRPr lang="en-GB" sz="2400" dirty="0" smtClean="0"/>
          </a:p>
          <a:p>
            <a:r>
              <a:rPr lang="en-GB" sz="2400" dirty="0" smtClean="0"/>
              <a:t>Let’s end with a prayer, choose a few people who would like to thank God for the beautiful world He has made for us to enjoy.</a:t>
            </a:r>
          </a:p>
          <a:p>
            <a:endParaRPr lang="en-GB" sz="2400" dirty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6146" name="Picture 2" descr="Peaco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9680" y="396121"/>
            <a:ext cx="3176907" cy="2382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Praying Kids Have Power | Life in Cursiv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069" y="3101040"/>
            <a:ext cx="2253858" cy="3378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4861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06277AA4057604C92784149A9CC85CA" ma:contentTypeVersion="12" ma:contentTypeDescription="Create a new document." ma:contentTypeScope="" ma:versionID="8c912e898a4a480e0a99afdf3bd2feb3">
  <xsd:schema xmlns:xsd="http://www.w3.org/2001/XMLSchema" xmlns:xs="http://www.w3.org/2001/XMLSchema" xmlns:p="http://schemas.microsoft.com/office/2006/metadata/properties" xmlns:ns2="781d406d-8283-4662-8d1e-759f17d201c2" xmlns:ns3="2bf27917-f60d-4ef9-a939-cbf91f82b7fb" targetNamespace="http://schemas.microsoft.com/office/2006/metadata/properties" ma:root="true" ma:fieldsID="67ec6b928f4f4bdb6bce22971f341f83" ns2:_="" ns3:_="">
    <xsd:import namespace="781d406d-8283-4662-8d1e-759f17d201c2"/>
    <xsd:import namespace="2bf27917-f60d-4ef9-a939-cbf91f82b7f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1d406d-8283-4662-8d1e-759f17d201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f27917-f60d-4ef9-a939-cbf91f82b7f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9EE8CAD-E3B3-4647-B39E-EDC35AD77834}"/>
</file>

<file path=customXml/itemProps2.xml><?xml version="1.0" encoding="utf-8"?>
<ds:datastoreItem xmlns:ds="http://schemas.openxmlformats.org/officeDocument/2006/customXml" ds:itemID="{F4AAA299-A62A-49EF-A0F8-673BDC01FB6C}"/>
</file>

<file path=customXml/itemProps3.xml><?xml version="1.0" encoding="utf-8"?>
<ds:datastoreItem xmlns:ds="http://schemas.openxmlformats.org/officeDocument/2006/customXml" ds:itemID="{CA6B6D5B-44CB-4D1C-B29A-E765681C92E9}"/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2591</TotalTime>
  <Words>372</Words>
  <Application>Microsoft Office PowerPoint</Application>
  <PresentationFormat>Widescreen</PresentationFormat>
  <Paragraphs>76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Calibri</vt:lpstr>
      <vt:lpstr>Century Gothic</vt:lpstr>
      <vt:lpstr>Twinkl SemiBold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Ocean Learning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si a 5</dc:title>
  <dc:creator>Heather Torrens</dc:creator>
  <cp:lastModifiedBy>Deborah Burns</cp:lastModifiedBy>
  <cp:revision>185</cp:revision>
  <cp:lastPrinted>2020-05-22T12:24:27Z</cp:lastPrinted>
  <dcterms:created xsi:type="dcterms:W3CDTF">2020-05-22T08:10:20Z</dcterms:created>
  <dcterms:modified xsi:type="dcterms:W3CDTF">2020-08-29T17:20:29Z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0x010100706277AA4057604C92784149A9CC85CA</vt:lpwstr>
  </property>
</Properties>
</file>