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9.xml" ContentType="application/vnd.openxmlformats-officedocument.presentationml.slide+xml"/>
  <Override PartName="/ppt/slides/slide4.xml" ContentType="application/vnd.openxmlformats-officedocument.presentationml.slide+xml"/>
  <Override PartName="/ppt/slides/slide3.xml" ContentType="application/vnd.openxmlformats-officedocument.presentationml.slide+xml"/>
  <Override PartName="/ppt/slides/slide2.xml" ContentType="application/vnd.openxmlformats-officedocument.presentationml.slide+xml"/>
  <Override PartName="/ppt/slides/slide6.xml" ContentType="application/vnd.openxmlformats-officedocument.presentationml.slide+xml"/>
  <Override PartName="/ppt/slides/slide5.xml" ContentType="application/vnd.openxmlformats-officedocument.presentationml.slide+xml"/>
  <Override PartName="/ppt/slides/slide8.xml" ContentType="application/vnd.openxmlformats-officedocument.presentationml.slide+xml"/>
  <Override PartName="/ppt/slides/slide7.xml" ContentType="application/vnd.openxmlformats-officedocument.presentationml.slide+xml"/>
  <Override PartName="/ppt/slides/slide11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1.xml" ContentType="application/vnd.openxmlformats-officedocument.theme+xml"/>
  <Override PartName="/ppt/notesMasters/notesMaster1.xml" ContentType="application/vnd.openxmlformats-officedocument.presentationml.notesMaster+xml"/>
  <Override PartName="/ppt/theme/theme2.xml" ContentType="application/vnd.openxmlformats-officedocument.theme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15" r:id="rId1"/>
  </p:sldMasterIdLst>
  <p:notesMasterIdLst>
    <p:notesMasterId r:id="rId14"/>
  </p:notesMasterIdLst>
  <p:sldIdLst>
    <p:sldId id="411" r:id="rId2"/>
    <p:sldId id="413" r:id="rId3"/>
    <p:sldId id="418" r:id="rId4"/>
    <p:sldId id="412" r:id="rId5"/>
    <p:sldId id="420" r:id="rId6"/>
    <p:sldId id="419" r:id="rId7"/>
    <p:sldId id="421" r:id="rId8"/>
    <p:sldId id="423" r:id="rId9"/>
    <p:sldId id="422" r:id="rId10"/>
    <p:sldId id="426" r:id="rId11"/>
    <p:sldId id="427" r:id="rId12"/>
    <p:sldId id="425" r:id="rId13"/>
  </p:sldIdLst>
  <p:sldSz cx="12192000" cy="6858000"/>
  <p:notesSz cx="6742113" cy="9872663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00"/>
    <a:srgbClr val="2B4C73"/>
    <a:srgbClr val="CCECFF"/>
    <a:srgbClr val="FFCC66"/>
    <a:srgbClr val="D5F33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574" autoAdjust="0"/>
    <p:restoredTop sz="94660"/>
  </p:normalViewPr>
  <p:slideViewPr>
    <p:cSldViewPr snapToGrid="0">
      <p:cViewPr varScale="1">
        <p:scale>
          <a:sx n="73" d="100"/>
          <a:sy n="73" d="100"/>
        </p:scale>
        <p:origin x="72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customXml" Target="../customXml/item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20" Type="http://schemas.openxmlformats.org/officeDocument/2006/relationships/customXml" Target="../customXml/item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customXml" Target="../customXml/item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21000" cy="4953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19525" y="0"/>
            <a:ext cx="2921000" cy="4953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D63CF55-7A1B-469E-A560-FC342EAD39AA}" type="datetimeFigureOut">
              <a:rPr lang="en-GB" smtClean="0"/>
              <a:t>29/08/2020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09575" y="1233488"/>
            <a:ext cx="5922963" cy="333216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4688" y="4751388"/>
            <a:ext cx="5392737" cy="38877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377363"/>
            <a:ext cx="2921000" cy="4953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19525" y="9377363"/>
            <a:ext cx="2921000" cy="4953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EA02190-A5C5-4675-9652-0CF717FBED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881100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801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9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3F223E-E7B4-4BCD-BCD0-B287856FEA4B}" type="datetimeFigureOut">
              <a:rPr lang="en-GB" smtClean="0"/>
              <a:t>29/08/2020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5795A6-6981-458F-A0D1-FFB520D6D5B2}" type="slidenum">
              <a:rPr lang="en-GB" smtClean="0"/>
              <a:t>‹#›</a:t>
            </a:fld>
            <a:endParaRPr lang="en-GB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1" y="91547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8" y="32280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7" y="609603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23844364"/>
      </p:ext>
    </p:extLst>
  </p:cSld>
  <p:clrMapOvr>
    <a:masterClrMapping/>
  </p:clrMapOvr>
  <p:extLst mod="1">
    <p:ext uri="{DCECCB84-F9BA-43D5-87BE-67443E8EF086}">
      <p15:sldGuideLst xmlns:p15="http://schemas.microsoft.com/office/powerpoint/2012/main"/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3F223E-E7B4-4BCD-BCD0-B287856FEA4B}" type="datetimeFigureOut">
              <a:rPr lang="en-GB" smtClean="0"/>
              <a:t>29/08/2020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5795A6-6981-458F-A0D1-FFB520D6D5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73856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3F223E-E7B4-4BCD-BCD0-B287856FEA4B}" type="datetimeFigureOut">
              <a:rPr lang="en-GB" smtClean="0"/>
              <a:t>29/08/2020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5795A6-6981-458F-A0D1-FFB520D6D5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4973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3" y="685802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4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3F223E-E7B4-4BCD-BCD0-B287856FEA4B}" type="datetimeFigureOut">
              <a:rPr lang="en-GB" smtClean="0"/>
              <a:t>29/08/2020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5795A6-6981-458F-A0D1-FFB520D6D5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79541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1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3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5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6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3F223E-E7B4-4BCD-BCD0-B287856FEA4B}" type="datetimeFigureOut">
              <a:rPr lang="en-GB" smtClean="0"/>
              <a:t>29/08/2020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5795A6-6981-458F-A0D1-FFB520D6D5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16163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3F223E-E7B4-4BCD-BCD0-B287856FEA4B}" type="datetimeFigureOut">
              <a:rPr lang="en-GB" smtClean="0"/>
              <a:t>29/08/2020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5795A6-6981-458F-A0D1-FFB520D6D5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47379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3F223E-E7B4-4BCD-BCD0-B287856FEA4B}" type="datetimeFigureOut">
              <a:rPr lang="en-GB" smtClean="0"/>
              <a:t>29/08/2020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5795A6-6981-458F-A0D1-FFB520D6D5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6654693"/>
      </p:ext>
    </p:extLst>
  </p:cSld>
  <p:clrMapOvr>
    <a:masterClrMapping/>
  </p:clrMapOvr>
  <p:extLst mod="1">
    <p:ext uri="{DCECCB84-F9BA-43D5-87BE-67443E8EF086}">
      <p15:sldGuideLst xmlns:p15="http://schemas.microsoft.com/office/powerpoint/2012/main"/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3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801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3F223E-E7B4-4BCD-BCD0-B287856FEA4B}" type="datetimeFigureOut">
              <a:rPr lang="en-GB" smtClean="0"/>
              <a:t>29/08/2020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5795A6-6981-458F-A0D1-FFB520D6D5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808223"/>
      </p:ext>
    </p:extLst>
  </p:cSld>
  <p:clrMapOvr>
    <a:masterClrMapping/>
  </p:clrMapOvr>
  <p:extLst mod="1">
    <p:ext uri="{DCECCB84-F9BA-43D5-87BE-67443E8EF086}">
      <p15:sldGuideLst xmlns:p15="http://schemas.microsoft.com/office/powerpoint/2012/main"/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3" y="914400"/>
            <a:ext cx="3280975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3" y="2777067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3F223E-E7B4-4BCD-BCD0-B287856FEA4B}" type="datetimeFigureOut">
              <a:rPr lang="en-GB" smtClean="0"/>
              <a:t>29/08/2020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5795A6-6981-458F-A0D1-FFB520D6D5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33520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1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1" y="3843867"/>
            <a:ext cx="8304211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3F223E-E7B4-4BCD-BCD0-B287856FEA4B}" type="datetimeFigureOut">
              <a:rPr lang="en-GB" smtClean="0"/>
              <a:t>29/08/2020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5795A6-6981-458F-A0D1-FFB520D6D5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89938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3F223E-E7B4-4BCD-BCD0-B287856FEA4B}" type="datetimeFigureOut">
              <a:rPr lang="en-GB" smtClean="0"/>
              <a:t>29/08/2020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5795A6-6981-458F-A0D1-FFB520D6D5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911327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9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3F223E-E7B4-4BCD-BCD0-B287856FEA4B}" type="datetimeFigureOut">
              <a:rPr lang="en-GB" smtClean="0"/>
              <a:t>29/08/2020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5795A6-6981-458F-A0D1-FFB520D6D5B2}" type="slidenum">
              <a:rPr lang="en-GB" smtClean="0"/>
              <a:t>‹#›</a:t>
            </a:fld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70707433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1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3F223E-E7B4-4BCD-BCD0-B287856FEA4B}" type="datetimeFigureOut">
              <a:rPr lang="en-GB" smtClean="0"/>
              <a:t>29/08/2020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5795A6-6981-458F-A0D1-FFB520D6D5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4758175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3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3F223E-E7B4-4BCD-BCD0-B287856FEA4B}" type="datetimeFigureOut">
              <a:rPr lang="en-GB" smtClean="0"/>
              <a:t>29/08/2020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5795A6-6981-458F-A0D1-FFB520D6D5B2}" type="slidenum">
              <a:rPr lang="en-GB" smtClean="0"/>
              <a:t>‹#›</a:t>
            </a:fld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54860763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766734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3F223E-E7B4-4BCD-BCD0-B287856FEA4B}" type="datetimeFigureOut">
              <a:rPr lang="en-GB" smtClean="0"/>
              <a:t>29/08/2020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5795A6-6981-458F-A0D1-FFB520D6D5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8855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3F223E-E7B4-4BCD-BCD0-B287856FEA4B}" type="datetimeFigureOut">
              <a:rPr lang="en-GB" smtClean="0"/>
              <a:t>29/08/2020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5795A6-6981-458F-A0D1-FFB520D6D5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276283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3F223E-E7B4-4BCD-BCD0-B287856FEA4B}" type="datetimeFigureOut">
              <a:rPr lang="en-GB" smtClean="0"/>
              <a:t>29/08/2020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5795A6-6981-458F-A0D1-FFB520D6D5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439261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>
            <a:extLst>
              <a:ext uri="{FF2B5EF4-FFF2-40B4-BE49-F238E27FC236}">
                <a16:creationId xmlns:a16="http://schemas.microsoft.com/office/drawing/2014/main" id="{FCCFEE28-66B6-47E2-8B39-328113D3499C}"/>
              </a:ext>
            </a:extLst>
          </p:cNvPr>
          <p:cNvSpPr/>
          <p:nvPr userDrawn="1"/>
        </p:nvSpPr>
        <p:spPr bwMode="auto">
          <a:xfrm>
            <a:off x="609602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9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0758458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>
            <a:extLst>
              <a:ext uri="{FF2B5EF4-FFF2-40B4-BE49-F238E27FC236}">
                <a16:creationId xmlns:a16="http://schemas.microsoft.com/office/drawing/2014/main" id="{FCCFEE28-66B6-47E2-8B39-328113D3499C}"/>
              </a:ext>
            </a:extLst>
          </p:cNvPr>
          <p:cNvSpPr/>
          <p:nvPr userDrawn="1"/>
        </p:nvSpPr>
        <p:spPr bwMode="auto">
          <a:xfrm>
            <a:off x="609602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9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2137877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>
            <a:extLst>
              <a:ext uri="{FF2B5EF4-FFF2-40B4-BE49-F238E27FC236}">
                <a16:creationId xmlns:a16="http://schemas.microsoft.com/office/drawing/2014/main" id="{FCCFEE28-66B6-47E2-8B39-328113D3499C}"/>
              </a:ext>
            </a:extLst>
          </p:cNvPr>
          <p:cNvSpPr/>
          <p:nvPr userDrawn="1"/>
        </p:nvSpPr>
        <p:spPr bwMode="auto">
          <a:xfrm>
            <a:off x="609602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9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3560713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>
            <a:extLst>
              <a:ext uri="{FF2B5EF4-FFF2-40B4-BE49-F238E27FC236}">
                <a16:creationId xmlns:a16="http://schemas.microsoft.com/office/drawing/2014/main" id="{FCCFEE28-66B6-47E2-8B39-328113D3499C}"/>
              </a:ext>
            </a:extLst>
          </p:cNvPr>
          <p:cNvSpPr/>
          <p:nvPr userDrawn="1"/>
        </p:nvSpPr>
        <p:spPr bwMode="auto">
          <a:xfrm>
            <a:off x="609602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9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2567758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>
            <a:extLst>
              <a:ext uri="{FF2B5EF4-FFF2-40B4-BE49-F238E27FC236}">
                <a16:creationId xmlns:a16="http://schemas.microsoft.com/office/drawing/2014/main" id="{FCCFEE28-66B6-47E2-8B39-328113D3499C}"/>
              </a:ext>
            </a:extLst>
          </p:cNvPr>
          <p:cNvSpPr/>
          <p:nvPr userDrawn="1"/>
        </p:nvSpPr>
        <p:spPr bwMode="auto">
          <a:xfrm>
            <a:off x="609602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9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3725877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>
            <a:extLst>
              <a:ext uri="{FF2B5EF4-FFF2-40B4-BE49-F238E27FC236}">
                <a16:creationId xmlns:a16="http://schemas.microsoft.com/office/drawing/2014/main" id="{FCCFEE28-66B6-47E2-8B39-328113D3499C}"/>
              </a:ext>
            </a:extLst>
          </p:cNvPr>
          <p:cNvSpPr/>
          <p:nvPr userDrawn="1"/>
        </p:nvSpPr>
        <p:spPr bwMode="auto">
          <a:xfrm>
            <a:off x="609602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9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35547996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>
            <a:extLst>
              <a:ext uri="{FF2B5EF4-FFF2-40B4-BE49-F238E27FC236}">
                <a16:creationId xmlns:a16="http://schemas.microsoft.com/office/drawing/2014/main" id="{FCCFEE28-66B6-47E2-8B39-328113D3499C}"/>
              </a:ext>
            </a:extLst>
          </p:cNvPr>
          <p:cNvSpPr/>
          <p:nvPr userDrawn="1"/>
        </p:nvSpPr>
        <p:spPr bwMode="auto">
          <a:xfrm>
            <a:off x="609602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9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3239215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9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>
            <a:extLst>
              <a:ext uri="{FF2B5EF4-FFF2-40B4-BE49-F238E27FC236}">
                <a16:creationId xmlns:a16="http://schemas.microsoft.com/office/drawing/2014/main" id="{FCCFEE28-66B6-47E2-8B39-328113D3499C}"/>
              </a:ext>
            </a:extLst>
          </p:cNvPr>
          <p:cNvSpPr/>
          <p:nvPr userDrawn="1"/>
        </p:nvSpPr>
        <p:spPr bwMode="auto">
          <a:xfrm>
            <a:off x="609602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9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84022219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0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>
            <a:extLst>
              <a:ext uri="{FF2B5EF4-FFF2-40B4-BE49-F238E27FC236}">
                <a16:creationId xmlns:a16="http://schemas.microsoft.com/office/drawing/2014/main" id="{FCCFEE28-66B6-47E2-8B39-328113D3499C}"/>
              </a:ext>
            </a:extLst>
          </p:cNvPr>
          <p:cNvSpPr/>
          <p:nvPr userDrawn="1"/>
        </p:nvSpPr>
        <p:spPr bwMode="auto">
          <a:xfrm>
            <a:off x="609602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9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539911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5"/>
            <a:ext cx="2981859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4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2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2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673F223E-E7B4-4BCD-BCD0-B287856FEA4B}" type="datetimeFigureOut">
              <a:rPr lang="en-GB" smtClean="0"/>
              <a:t>29/08/2020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2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7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375795A6-6981-458F-A0D1-FFB520D6D5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816240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916" r:id="rId1"/>
    <p:sldLayoutId id="2147483917" r:id="rId2"/>
    <p:sldLayoutId id="2147483918" r:id="rId3"/>
    <p:sldLayoutId id="2147483919" r:id="rId4"/>
    <p:sldLayoutId id="2147483920" r:id="rId5"/>
    <p:sldLayoutId id="2147483921" r:id="rId6"/>
    <p:sldLayoutId id="2147483922" r:id="rId7"/>
    <p:sldLayoutId id="2147483923" r:id="rId8"/>
    <p:sldLayoutId id="2147483924" r:id="rId9"/>
    <p:sldLayoutId id="2147483925" r:id="rId10"/>
    <p:sldLayoutId id="2147483926" r:id="rId11"/>
    <p:sldLayoutId id="2147483927" r:id="rId12"/>
    <p:sldLayoutId id="2147483928" r:id="rId13"/>
    <p:sldLayoutId id="2147483929" r:id="rId14"/>
    <p:sldLayoutId id="2147483930" r:id="rId15"/>
    <p:sldLayoutId id="2147483931" r:id="rId16"/>
    <p:sldLayoutId id="2147483932" r:id="rId17"/>
    <p:sldLayoutId id="2147483884" r:id="rId18"/>
    <p:sldLayoutId id="2147483885" r:id="rId19"/>
    <p:sldLayoutId id="2147483886" r:id="rId20"/>
    <p:sldLayoutId id="2147483887" r:id="rId21"/>
    <p:sldLayoutId id="2147483888" r:id="rId22"/>
    <p:sldLayoutId id="2147483889" r:id="rId23"/>
    <p:sldLayoutId id="2147483890" r:id="rId24"/>
    <p:sldLayoutId id="2147483891" r:id="rId25"/>
    <p:sldLayoutId id="2147483892" r:id="rId2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hyperlink" Target="https://www.youtube.com/watch?v=ddLd0QRf7Vg" TargetMode="Externa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7" Type="http://schemas.openxmlformats.org/officeDocument/2006/relationships/image" Target="../media/image17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www.youtube.com/watch?v=X56cpfVevk8" TargetMode="External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1.png"/><Relationship Id="rId4" Type="http://schemas.openxmlformats.org/officeDocument/2006/relationships/image" Target="../media/image20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jpeg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www.youtube.com/watch?v=DKOPBjKm0k0" TargetMode="External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538057" y="964530"/>
            <a:ext cx="9063644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dirty="0"/>
              <a:t>St </a:t>
            </a:r>
            <a:r>
              <a:rPr lang="en-GB" sz="3600" dirty="0" err="1"/>
              <a:t>Clement’s</a:t>
            </a:r>
            <a:r>
              <a:rPr lang="en-GB" sz="3600" dirty="0"/>
              <a:t> </a:t>
            </a:r>
          </a:p>
          <a:p>
            <a:pPr algn="ctr"/>
            <a:r>
              <a:rPr lang="en-GB" sz="3600" dirty="0" smtClean="0"/>
              <a:t>15 </a:t>
            </a:r>
            <a:r>
              <a:rPr lang="en-GB" sz="3600" dirty="0"/>
              <a:t>minute class </a:t>
            </a:r>
            <a:r>
              <a:rPr lang="en-GB" sz="3600" dirty="0" smtClean="0"/>
              <a:t>worship</a:t>
            </a:r>
          </a:p>
          <a:p>
            <a:pPr algn="ctr"/>
            <a:r>
              <a:rPr lang="en-GB" sz="3600" dirty="0" smtClean="0"/>
              <a:t>Session 6</a:t>
            </a:r>
            <a:endParaRPr lang="en-GB" sz="3600" dirty="0"/>
          </a:p>
          <a:p>
            <a:pPr algn="ctr"/>
            <a:endParaRPr lang="en-GB" sz="3600" dirty="0"/>
          </a:p>
          <a:p>
            <a:pPr algn="ctr"/>
            <a:r>
              <a:rPr lang="en-GB" sz="2000" dirty="0"/>
              <a:t>We will be thinking about our School </a:t>
            </a:r>
            <a:r>
              <a:rPr lang="en-GB" sz="2000" dirty="0" smtClean="0"/>
              <a:t>Prayer, particularly creativity.</a:t>
            </a:r>
          </a:p>
          <a:p>
            <a:pPr algn="ctr"/>
            <a:endParaRPr lang="en-GB" sz="2000" dirty="0"/>
          </a:p>
          <a:p>
            <a:r>
              <a:rPr lang="en-GB" sz="2000" dirty="0"/>
              <a:t>You will need</a:t>
            </a:r>
            <a:r>
              <a:rPr lang="en-GB" sz="2000" dirty="0" smtClean="0"/>
              <a:t>: Creativity stickers</a:t>
            </a:r>
          </a:p>
          <a:p>
            <a:endParaRPr lang="en-GB" sz="2000" dirty="0"/>
          </a:p>
          <a:p>
            <a:endParaRPr lang="en-GB" sz="2000" dirty="0" smtClean="0"/>
          </a:p>
          <a:p>
            <a:endParaRPr lang="en-GB" sz="2000" dirty="0"/>
          </a:p>
          <a:p>
            <a:endParaRPr lang="en-GB" sz="2000" dirty="0" smtClean="0"/>
          </a:p>
          <a:p>
            <a:r>
              <a:rPr lang="en-GB" sz="2000"/>
              <a:t>DB Aug 2020</a:t>
            </a:r>
          </a:p>
          <a:p>
            <a:endParaRPr lang="en-GB" sz="2000" dirty="0"/>
          </a:p>
        </p:txBody>
      </p:sp>
      <p:sp>
        <p:nvSpPr>
          <p:cNvPr id="3" name="TextBox 2"/>
          <p:cNvSpPr txBox="1"/>
          <p:nvPr/>
        </p:nvSpPr>
        <p:spPr>
          <a:xfrm>
            <a:off x="872836" y="548640"/>
            <a:ext cx="208649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This slide for the leader or teacher</a:t>
            </a:r>
          </a:p>
        </p:txBody>
      </p:sp>
    </p:spTree>
    <p:extLst>
      <p:ext uri="{BB962C8B-B14F-4D97-AF65-F5344CB8AC3E}">
        <p14:creationId xmlns:p14="http://schemas.microsoft.com/office/powerpoint/2010/main" val="2184078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74320" y="627017"/>
            <a:ext cx="11625943" cy="24529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Today in our worship we will think some more about God’s creation and how we can </a:t>
            </a:r>
            <a:r>
              <a:rPr lang="en-GB" sz="2400" dirty="0" smtClean="0"/>
              <a:t>be imaginative and resourceful .</a:t>
            </a:r>
          </a:p>
          <a:p>
            <a:endParaRPr lang="en-GB" sz="2400" dirty="0" smtClean="0"/>
          </a:p>
          <a:p>
            <a:pPr algn="ctr"/>
            <a:r>
              <a:rPr lang="en-GB" sz="2400" dirty="0" smtClean="0"/>
              <a:t>Enjoy this song and dance as the children are being creative.</a:t>
            </a:r>
            <a:endParaRPr lang="en-GB" dirty="0">
              <a:hlinkClick r:id="rId2"/>
            </a:endParaRPr>
          </a:p>
          <a:p>
            <a:endParaRPr lang="en-GB" dirty="0" smtClean="0">
              <a:hlinkClick r:id="rId2"/>
            </a:endParaRPr>
          </a:p>
          <a:p>
            <a:pPr algn="ctr"/>
            <a:r>
              <a:rPr lang="en-GB" dirty="0" smtClean="0">
                <a:hlinkClick r:id="rId2"/>
              </a:rPr>
              <a:t>https</a:t>
            </a:r>
            <a:r>
              <a:rPr lang="en-GB" dirty="0">
                <a:hlinkClick r:id="rId2"/>
              </a:rPr>
              <a:t>://</a:t>
            </a:r>
            <a:r>
              <a:rPr lang="en-GB" dirty="0" smtClean="0">
                <a:hlinkClick r:id="rId2"/>
              </a:rPr>
              <a:t>www.youtube.com/watch?v=ddLd0QRf7Vg</a:t>
            </a:r>
            <a:r>
              <a:rPr lang="en-GB" dirty="0" smtClean="0"/>
              <a:t> </a:t>
            </a:r>
          </a:p>
          <a:p>
            <a:endParaRPr lang="en-GB" dirty="0"/>
          </a:p>
        </p:txBody>
      </p:sp>
      <p:pic>
        <p:nvPicPr>
          <p:cNvPr id="11266" name="Picture 2" descr="World Of Gods | Original Characters Wiki | Fandom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96541" y="3079926"/>
            <a:ext cx="4381500" cy="31337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972236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796834" y="300446"/>
            <a:ext cx="1035884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Today in our worship we will think some more about God’s creation and how we can be creative.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069771" y="2651760"/>
            <a:ext cx="1515292" cy="1149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5760720" y="1018903"/>
            <a:ext cx="51859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solidFill>
                  <a:schemeClr val="bg1"/>
                </a:solidFill>
              </a:rPr>
              <a:t>What could be inside here?</a:t>
            </a:r>
            <a:endParaRPr lang="en-GB" sz="2400" dirty="0">
              <a:solidFill>
                <a:schemeClr val="bg1"/>
              </a:solidFill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68178" y="1714188"/>
            <a:ext cx="3762103" cy="3580358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4968178" y="5630090"/>
            <a:ext cx="4224263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Is it an alien creature?</a:t>
            </a:r>
          </a:p>
          <a:p>
            <a:endParaRPr lang="en-GB" dirty="0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27548" y="3801291"/>
            <a:ext cx="2932420" cy="2808515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1886" y="1225393"/>
            <a:ext cx="4005522" cy="44046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0072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89931" y="235131"/>
            <a:ext cx="4941791" cy="769483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56754" y="104503"/>
            <a:ext cx="644982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2400" dirty="0"/>
          </a:p>
          <a:p>
            <a:endParaRPr lang="en-GB" sz="2400" dirty="0" smtClean="0"/>
          </a:p>
        </p:txBody>
      </p:sp>
      <p:sp>
        <p:nvSpPr>
          <p:cNvPr id="4" name="TextBox 3"/>
          <p:cNvSpPr txBox="1"/>
          <p:nvPr/>
        </p:nvSpPr>
        <p:spPr>
          <a:xfrm rot="633152">
            <a:off x="1547113" y="2446475"/>
            <a:ext cx="837159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 smtClean="0">
                <a:solidFill>
                  <a:srgbClr val="FF0000"/>
                </a:solidFill>
              </a:rPr>
              <a:t>NO! </a:t>
            </a:r>
            <a:r>
              <a:rPr lang="en-GB" sz="2400" dirty="0" smtClean="0"/>
              <a:t>It is a conker, this is what is inside</a:t>
            </a:r>
          </a:p>
        </p:txBody>
      </p:sp>
      <p:sp>
        <p:nvSpPr>
          <p:cNvPr id="5" name="Explosion 1 4"/>
          <p:cNvSpPr/>
          <p:nvPr/>
        </p:nvSpPr>
        <p:spPr>
          <a:xfrm rot="483101">
            <a:off x="476419" y="740892"/>
            <a:ext cx="11004187" cy="6038982"/>
          </a:xfrm>
          <a:prstGeom prst="irregularSeal1">
            <a:avLst/>
          </a:prstGeom>
          <a:noFill/>
          <a:ln w="571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9" name="Picture 4" descr="1,700 Conker Seed Photos - Free &amp; Royalty-Free Stock Photos from ...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49620">
            <a:off x="3614186" y="2936719"/>
            <a:ext cx="3758896" cy="25043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789166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3069771" y="2651760"/>
            <a:ext cx="1515292" cy="1149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3509682" y="578225"/>
            <a:ext cx="74369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solidFill>
                  <a:schemeClr val="bg1"/>
                </a:solidFill>
              </a:rPr>
              <a:t>What could be inside here?</a:t>
            </a:r>
            <a:endParaRPr lang="en-GB" sz="2400" dirty="0">
              <a:solidFill>
                <a:schemeClr val="bg1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388660" y="5419165"/>
            <a:ext cx="5803782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Is it some cute chicks?</a:t>
            </a:r>
          </a:p>
          <a:p>
            <a:endParaRPr lang="en-GB" dirty="0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6038" y="116654"/>
            <a:ext cx="2480618" cy="2727828"/>
          </a:xfrm>
          <a:prstGeom prst="rect">
            <a:avLst/>
          </a:prstGeom>
        </p:spPr>
      </p:pic>
      <p:pic>
        <p:nvPicPr>
          <p:cNvPr id="3074" name="Picture 2" descr="Two dozen eggs, please – Siamese crocodile nest discovery lifts ...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3468" y="1039890"/>
            <a:ext cx="6175895" cy="37055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hicks Hatching &amp; Spring Baby Animals | Animals hatched from eggs ...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5380" y="4042662"/>
            <a:ext cx="4894232" cy="27530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839643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89931" y="235131"/>
            <a:ext cx="4941791" cy="769483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56754" y="104503"/>
            <a:ext cx="644982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2400" dirty="0"/>
          </a:p>
          <a:p>
            <a:endParaRPr lang="en-GB" sz="2400" dirty="0" smtClean="0"/>
          </a:p>
        </p:txBody>
      </p:sp>
      <p:sp>
        <p:nvSpPr>
          <p:cNvPr id="4" name="TextBox 3"/>
          <p:cNvSpPr txBox="1"/>
          <p:nvPr/>
        </p:nvSpPr>
        <p:spPr>
          <a:xfrm rot="633152">
            <a:off x="3727248" y="2505414"/>
            <a:ext cx="619916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 smtClean="0">
                <a:solidFill>
                  <a:srgbClr val="FF0000"/>
                </a:solidFill>
              </a:rPr>
              <a:t>NO! </a:t>
            </a:r>
            <a:r>
              <a:rPr lang="en-GB" sz="2400" dirty="0" smtClean="0"/>
              <a:t>It is some baby crocodiles! </a:t>
            </a:r>
          </a:p>
        </p:txBody>
      </p:sp>
      <p:sp>
        <p:nvSpPr>
          <p:cNvPr id="5" name="Explosion 1 4"/>
          <p:cNvSpPr/>
          <p:nvPr/>
        </p:nvSpPr>
        <p:spPr>
          <a:xfrm rot="483101">
            <a:off x="476419" y="740892"/>
            <a:ext cx="11004187" cy="6038982"/>
          </a:xfrm>
          <a:prstGeom prst="irregularSeal1">
            <a:avLst/>
          </a:prstGeom>
          <a:noFill/>
          <a:ln w="571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098" name="Picture 2" descr="Wild croc egg farming is now legal in Qld after long battle with ...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60123">
            <a:off x="3332842" y="2887678"/>
            <a:ext cx="4724432" cy="25883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389948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3069771" y="2651760"/>
            <a:ext cx="1515292" cy="1149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3509682" y="578225"/>
            <a:ext cx="74369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solidFill>
                  <a:schemeClr val="bg1"/>
                </a:solidFill>
              </a:rPr>
              <a:t>  What could be inside here?</a:t>
            </a:r>
            <a:endParaRPr lang="en-GB" sz="2400" dirty="0">
              <a:solidFill>
                <a:schemeClr val="bg1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-211973" y="5323070"/>
            <a:ext cx="89864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 smtClean="0"/>
          </a:p>
          <a:p>
            <a:endParaRPr lang="en-GB" dirty="0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6038" y="224120"/>
            <a:ext cx="1993812" cy="2192509"/>
          </a:xfrm>
          <a:prstGeom prst="rect">
            <a:avLst/>
          </a:prstGeom>
        </p:spPr>
      </p:pic>
      <p:pic>
        <p:nvPicPr>
          <p:cNvPr id="5122" name="Picture 2" descr="REAL LIVE OYSTER WITH PEARLS OPENS UP..NEVER GOT THE PEARLS - YouTub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72366" y="1031965"/>
            <a:ext cx="5424503" cy="45850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3509682" y="5323070"/>
            <a:ext cx="435297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    </a:t>
            </a:r>
          </a:p>
          <a:p>
            <a:pPr algn="ctr"/>
            <a:r>
              <a:rPr lang="en-GB" sz="2400" dirty="0" smtClean="0"/>
              <a:t>  Is it some oysters to eat?</a:t>
            </a:r>
            <a:endParaRPr lang="en-GB" sz="2400" dirty="0"/>
          </a:p>
        </p:txBody>
      </p:sp>
      <p:pic>
        <p:nvPicPr>
          <p:cNvPr id="5124" name="Picture 4" descr="No.1 Fresh Oysters | Waitrose &amp; Partners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038" y="3719947"/>
            <a:ext cx="2863733" cy="28637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 descr="Oysters — Prolost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94633" y="3034759"/>
            <a:ext cx="2839137" cy="35489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476434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41221" y="211981"/>
            <a:ext cx="1056470" cy="104404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537" y="211981"/>
            <a:ext cx="1056470" cy="104404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41221" y="5601728"/>
            <a:ext cx="1056470" cy="1044041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537" y="5601728"/>
            <a:ext cx="1056470" cy="1044041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561704" y="211981"/>
            <a:ext cx="9937084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2000" dirty="0"/>
          </a:p>
          <a:p>
            <a:r>
              <a:rPr lang="en-GB" sz="2400" dirty="0" smtClean="0"/>
              <a:t>           Watch to find out </a:t>
            </a:r>
            <a:endParaRPr lang="en-GB" sz="2400" dirty="0">
              <a:hlinkClick r:id="rId6"/>
            </a:endParaRPr>
          </a:p>
          <a:p>
            <a:r>
              <a:rPr lang="en-GB" sz="2400" u="sng" dirty="0" smtClean="0">
                <a:hlinkClick r:id="rId6"/>
              </a:rPr>
              <a:t>         </a:t>
            </a:r>
            <a:r>
              <a:rPr lang="en-GB" sz="2400" dirty="0" smtClean="0">
                <a:hlinkClick r:id="rId6"/>
              </a:rPr>
              <a:t>https</a:t>
            </a:r>
            <a:r>
              <a:rPr lang="en-GB" sz="2400" dirty="0">
                <a:hlinkClick r:id="rId6"/>
              </a:rPr>
              <a:t>://www.youtube.com/watch?v=X56cpfVevk8</a:t>
            </a:r>
            <a:endParaRPr lang="en-GB" sz="2400" dirty="0"/>
          </a:p>
          <a:p>
            <a:r>
              <a:rPr lang="en-GB" sz="2400" dirty="0" smtClean="0"/>
              <a:t> </a:t>
            </a:r>
          </a:p>
          <a:p>
            <a:endParaRPr lang="en-GB" dirty="0" smtClean="0">
              <a:hlinkClick r:id="rId6"/>
            </a:endParaRPr>
          </a:p>
          <a:p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9" name="Explosion 1 8"/>
          <p:cNvSpPr/>
          <p:nvPr/>
        </p:nvSpPr>
        <p:spPr>
          <a:xfrm rot="483101">
            <a:off x="1199939" y="1578244"/>
            <a:ext cx="10221734" cy="5252551"/>
          </a:xfrm>
          <a:prstGeom prst="irregularSeal1">
            <a:avLst/>
          </a:prstGeom>
          <a:noFill/>
          <a:ln w="571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TextBox 9"/>
          <p:cNvSpPr txBox="1"/>
          <p:nvPr/>
        </p:nvSpPr>
        <p:spPr>
          <a:xfrm rot="1228221">
            <a:off x="3516474" y="3005170"/>
            <a:ext cx="621485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 smtClean="0">
                <a:solidFill>
                  <a:srgbClr val="FF0000"/>
                </a:solidFill>
              </a:rPr>
              <a:t>           NO! </a:t>
            </a:r>
            <a:r>
              <a:rPr lang="en-GB" sz="2800" dirty="0" smtClean="0"/>
              <a:t>it held some valuable pearls</a:t>
            </a:r>
            <a:endParaRPr lang="en-GB" sz="2800" dirty="0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1307303">
            <a:off x="4716751" y="3478722"/>
            <a:ext cx="2961782" cy="23088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16401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00447" y="444137"/>
            <a:ext cx="8112034" cy="55931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Did you know that every book you enjoy was written                                                                         and illustrated because God has made people to be creative?</a:t>
            </a:r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r>
              <a:rPr lang="en-GB" dirty="0" smtClean="0"/>
              <a:t>.</a:t>
            </a:r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r>
              <a:rPr lang="en-GB" dirty="0" smtClean="0"/>
              <a:t>                                </a:t>
            </a:r>
            <a:endParaRPr lang="en-GB" dirty="0"/>
          </a:p>
        </p:txBody>
      </p:sp>
      <p:sp>
        <p:nvSpPr>
          <p:cNvPr id="3" name="TextBox 2"/>
          <p:cNvSpPr txBox="1"/>
          <p:nvPr/>
        </p:nvSpPr>
        <p:spPr>
          <a:xfrm>
            <a:off x="5017581" y="2704011"/>
            <a:ext cx="673899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 smtClean="0"/>
          </a:p>
          <a:p>
            <a:r>
              <a:rPr lang="en-GB" sz="2400" dirty="0" smtClean="0"/>
              <a:t>Each </a:t>
            </a:r>
            <a:r>
              <a:rPr lang="en-GB" sz="2400" dirty="0"/>
              <a:t>time you watch your favourite film be thankful that God partners with people to help them be </a:t>
            </a:r>
            <a:r>
              <a:rPr lang="en-GB" sz="2400" dirty="0" smtClean="0"/>
              <a:t>artistic.</a:t>
            </a:r>
            <a:endParaRPr lang="en-GB" sz="2400" dirty="0"/>
          </a:p>
        </p:txBody>
      </p:sp>
      <p:sp>
        <p:nvSpPr>
          <p:cNvPr id="4" name="TextBox 3"/>
          <p:cNvSpPr txBox="1"/>
          <p:nvPr/>
        </p:nvSpPr>
        <p:spPr>
          <a:xfrm>
            <a:off x="705394" y="5003074"/>
            <a:ext cx="7145383" cy="10842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5" name="TextBox 4"/>
          <p:cNvSpPr txBox="1"/>
          <p:nvPr/>
        </p:nvSpPr>
        <p:spPr>
          <a:xfrm>
            <a:off x="3533938" y="5003074"/>
            <a:ext cx="350694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God designed us to compose and love listening to music.</a:t>
            </a:r>
            <a:endParaRPr lang="en-GB" sz="2400" dirty="0"/>
          </a:p>
        </p:txBody>
      </p:sp>
      <p:pic>
        <p:nvPicPr>
          <p:cNvPr id="6148" name="Picture 4" descr="WonderStreet interview with Lynne Chapman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2663" y="109112"/>
            <a:ext cx="3844834" cy="28900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0" name="Picture 6" descr="Drawing tutorial Elsa from Frozen fever – Видео Dailymotion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3181" y="1712878"/>
            <a:ext cx="4717133" cy="26533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2" name="Picture 8" descr="Exploring the Many Benefits to Learning How to Play a Guitar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63099" y="4181339"/>
            <a:ext cx="4316839" cy="25901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4" name="Picture 10" descr="Musical note Staff Classical music, Notes PNG | PNGWave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4403" y="4506685"/>
            <a:ext cx="2719712" cy="20980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462663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39634" y="248194"/>
            <a:ext cx="10685417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This week your grown up’s will be looking for times when you are creative. </a:t>
            </a:r>
          </a:p>
          <a:p>
            <a:r>
              <a:rPr lang="en-GB" dirty="0"/>
              <a:t>You may get awarded a sticker to remind you to tell your family what you’ve been up to.</a:t>
            </a:r>
          </a:p>
          <a:p>
            <a:r>
              <a:rPr lang="en-GB" sz="2400" dirty="0"/>
              <a:t>Perhaps you might…….</a:t>
            </a:r>
          </a:p>
          <a:p>
            <a:endParaRPr lang="en-GB" dirty="0"/>
          </a:p>
        </p:txBody>
      </p:sp>
      <p:sp>
        <p:nvSpPr>
          <p:cNvPr id="5" name="TextBox 4"/>
          <p:cNvSpPr txBox="1"/>
          <p:nvPr/>
        </p:nvSpPr>
        <p:spPr>
          <a:xfrm>
            <a:off x="339634" y="1140566"/>
            <a:ext cx="5940142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2000" dirty="0" smtClean="0">
              <a:solidFill>
                <a:srgbClr val="7030A0"/>
              </a:solidFill>
            </a:endParaRPr>
          </a:p>
          <a:p>
            <a:r>
              <a:rPr lang="en-GB" sz="2000" dirty="0" smtClean="0">
                <a:solidFill>
                  <a:srgbClr val="7030A0"/>
                </a:solidFill>
              </a:rPr>
              <a:t>Make </a:t>
            </a:r>
            <a:r>
              <a:rPr lang="en-GB" sz="2000" dirty="0">
                <a:solidFill>
                  <a:srgbClr val="7030A0"/>
                </a:solidFill>
              </a:rPr>
              <a:t>up a dance                                                                                                    in the in the playground</a:t>
            </a:r>
          </a:p>
          <a:p>
            <a:endParaRPr lang="en-GB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77033" y="910417"/>
            <a:ext cx="2619375" cy="3152775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6010835" y="1540856"/>
            <a:ext cx="2976411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chemeClr val="accent6">
                    <a:lumMod val="75000"/>
                  </a:schemeClr>
                </a:solidFill>
              </a:rPr>
              <a:t>  </a:t>
            </a:r>
            <a:r>
              <a:rPr lang="en-GB" sz="2000" dirty="0" smtClean="0">
                <a:solidFill>
                  <a:schemeClr val="accent6">
                    <a:lumMod val="75000"/>
                  </a:schemeClr>
                </a:solidFill>
              </a:rPr>
              <a:t>Write </a:t>
            </a:r>
            <a:r>
              <a:rPr lang="en-GB" sz="2000" dirty="0">
                <a:solidFill>
                  <a:schemeClr val="accent6">
                    <a:lumMod val="75000"/>
                  </a:schemeClr>
                </a:solidFill>
              </a:rPr>
              <a:t>a great story</a:t>
            </a:r>
          </a:p>
          <a:p>
            <a:endParaRPr lang="en-GB" dirty="0"/>
          </a:p>
        </p:txBody>
      </p:sp>
      <p:pic>
        <p:nvPicPr>
          <p:cNvPr id="8" name="Picture 4" descr="How to Motivate Elementary School Students to Develop Writing ...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53162" y="936053"/>
            <a:ext cx="3490792" cy="23330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248194" y="4814904"/>
            <a:ext cx="2860767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solidFill>
                  <a:srgbClr val="FFCC00"/>
                </a:solidFill>
              </a:rPr>
              <a:t>Paint a beautiful picture</a:t>
            </a:r>
          </a:p>
          <a:p>
            <a:endParaRPr lang="en-GB" dirty="0"/>
          </a:p>
        </p:txBody>
      </p:sp>
      <p:pic>
        <p:nvPicPr>
          <p:cNvPr id="10" name="Picture 8" descr="Coronavirus: Children 'developing post-traumatic stress' from ...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46" y="2859337"/>
            <a:ext cx="3309702" cy="18566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Box 10"/>
          <p:cNvSpPr txBox="1"/>
          <p:nvPr/>
        </p:nvSpPr>
        <p:spPr>
          <a:xfrm>
            <a:off x="8987246" y="3424504"/>
            <a:ext cx="3092887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solidFill>
                  <a:schemeClr val="accent1"/>
                </a:solidFill>
              </a:rPr>
              <a:t>Design and make an amazing model</a:t>
            </a:r>
          </a:p>
          <a:p>
            <a:endParaRPr lang="en-GB" dirty="0"/>
          </a:p>
        </p:txBody>
      </p:sp>
      <p:pic>
        <p:nvPicPr>
          <p:cNvPr id="10242" name="Picture 2" descr="2019 LEGO City Sets review: encouraging kids to play, not just ...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8486189" y="4077427"/>
            <a:ext cx="3624737" cy="27185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2194559" y="5707275"/>
            <a:ext cx="3709851" cy="9822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>
                <a:solidFill>
                  <a:srgbClr val="FFFF00"/>
                </a:solidFill>
              </a:rPr>
              <a:t>Use </a:t>
            </a:r>
            <a:r>
              <a:rPr lang="en-GB" sz="2000" dirty="0">
                <a:solidFill>
                  <a:srgbClr val="FFFF00"/>
                </a:solidFill>
              </a:rPr>
              <a:t>recycled junk to create something new</a:t>
            </a:r>
          </a:p>
          <a:p>
            <a:endParaRPr lang="en-GB" dirty="0"/>
          </a:p>
        </p:txBody>
      </p:sp>
      <p:pic>
        <p:nvPicPr>
          <p:cNvPr id="10244" name="Picture 4" descr="Cadoxton Primary on Twitter: &quot;Creative junk modeling....we have ...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78094" y="3424504"/>
            <a:ext cx="2437908" cy="3265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311667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538057" y="964530"/>
            <a:ext cx="906364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GB" sz="2000" dirty="0"/>
          </a:p>
        </p:txBody>
      </p:sp>
      <p:sp>
        <p:nvSpPr>
          <p:cNvPr id="3" name="TextBox 2"/>
          <p:cNvSpPr txBox="1"/>
          <p:nvPr/>
        </p:nvSpPr>
        <p:spPr>
          <a:xfrm>
            <a:off x="872836" y="548640"/>
            <a:ext cx="208649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7487" y="2002599"/>
            <a:ext cx="11163300" cy="43434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705394" y="326571"/>
            <a:ext cx="1090748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/>
              <a:t>This week look out for children wearing these stickers. </a:t>
            </a:r>
          </a:p>
          <a:p>
            <a:r>
              <a:rPr lang="en-GB" sz="3200" dirty="0" smtClean="0"/>
              <a:t>Can you ask them what they have created?</a:t>
            </a: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22197589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41221" y="211981"/>
            <a:ext cx="1056470" cy="104404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537" y="211981"/>
            <a:ext cx="1056470" cy="104404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41221" y="5601728"/>
            <a:ext cx="1056470" cy="1044041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537" y="5601728"/>
            <a:ext cx="1056470" cy="1044041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1351006" y="211981"/>
            <a:ext cx="9147781" cy="63094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2000" dirty="0"/>
          </a:p>
          <a:p>
            <a:pPr algn="ctr"/>
            <a:r>
              <a:rPr lang="en-GB" sz="2400" dirty="0" smtClean="0"/>
              <a:t>We will finish our worship by watching and listening to a lovely song about the world we live in. </a:t>
            </a:r>
          </a:p>
          <a:p>
            <a:pPr algn="ctr"/>
            <a:endParaRPr lang="en-GB" sz="2400" dirty="0" smtClean="0"/>
          </a:p>
          <a:p>
            <a:pPr algn="ctr"/>
            <a:r>
              <a:rPr lang="en-GB" sz="2400" dirty="0" smtClean="0"/>
              <a:t>As you listen quietly be thanking God in your hearts.</a:t>
            </a:r>
          </a:p>
          <a:p>
            <a:endParaRPr lang="en-GB" dirty="0" smtClean="0">
              <a:hlinkClick r:id="rId6"/>
            </a:endParaRPr>
          </a:p>
          <a:p>
            <a:pPr algn="ctr"/>
            <a:r>
              <a:rPr lang="en-GB" dirty="0" smtClean="0">
                <a:hlinkClick r:id="rId6"/>
              </a:rPr>
              <a:t>https</a:t>
            </a:r>
            <a:r>
              <a:rPr lang="en-GB" dirty="0">
                <a:hlinkClick r:id="rId6"/>
              </a:rPr>
              <a:t>://</a:t>
            </a:r>
            <a:r>
              <a:rPr lang="en-GB" dirty="0" smtClean="0">
                <a:hlinkClick r:id="rId6"/>
              </a:rPr>
              <a:t>www.youtube.com/watch?v=DKOPBjKm0k0</a:t>
            </a:r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r>
              <a:rPr lang="en-GB" dirty="0" smtClean="0"/>
              <a:t>Let’s say a prayer</a:t>
            </a:r>
          </a:p>
          <a:p>
            <a:endParaRPr lang="en-GB" dirty="0"/>
          </a:p>
          <a:p>
            <a:pPr algn="ctr"/>
            <a:r>
              <a:rPr lang="en-GB" sz="2400" i="1" dirty="0">
                <a:solidFill>
                  <a:schemeClr val="accent2">
                    <a:lumMod val="75000"/>
                  </a:schemeClr>
                </a:solidFill>
              </a:rPr>
              <a:t>Dear Father God,</a:t>
            </a:r>
          </a:p>
          <a:p>
            <a:pPr algn="ctr"/>
            <a:r>
              <a:rPr lang="en-GB" sz="2400" i="1" dirty="0">
                <a:solidFill>
                  <a:schemeClr val="accent2">
                    <a:lumMod val="75000"/>
                  </a:schemeClr>
                </a:solidFill>
              </a:rPr>
              <a:t>Thank you that we are made to be creative like you. Help us to enjoy drawing, writing and making things.</a:t>
            </a:r>
          </a:p>
          <a:p>
            <a:pPr algn="ctr"/>
            <a:r>
              <a:rPr lang="en-GB" sz="2400" i="1" dirty="0">
                <a:solidFill>
                  <a:schemeClr val="accent2">
                    <a:lumMod val="75000"/>
                  </a:schemeClr>
                </a:solidFill>
              </a:rPr>
              <a:t>Thank you for all our favourite </a:t>
            </a:r>
            <a:r>
              <a:rPr lang="en-GB" sz="2400" i="1" dirty="0" smtClean="0">
                <a:solidFill>
                  <a:schemeClr val="accent2">
                    <a:lumMod val="75000"/>
                  </a:schemeClr>
                </a:solidFill>
              </a:rPr>
              <a:t>books, games, </a:t>
            </a:r>
            <a:r>
              <a:rPr lang="en-GB" sz="2400" i="1" dirty="0">
                <a:solidFill>
                  <a:schemeClr val="accent2">
                    <a:lumMod val="75000"/>
                  </a:schemeClr>
                </a:solidFill>
              </a:rPr>
              <a:t>exciting films and great music we enjoy.</a:t>
            </a:r>
          </a:p>
          <a:p>
            <a:pPr algn="ctr"/>
            <a:r>
              <a:rPr lang="en-GB" sz="2400" i="1" dirty="0">
                <a:solidFill>
                  <a:schemeClr val="accent2">
                    <a:lumMod val="75000"/>
                  </a:schemeClr>
                </a:solidFill>
              </a:rPr>
              <a:t>Amen</a:t>
            </a:r>
          </a:p>
          <a:p>
            <a:endParaRPr lang="en-GB" dirty="0" smtClean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54232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lice">
  <a:themeElements>
    <a:clrScheme name="Slice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Slice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lic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06277AA4057604C92784149A9CC85CA" ma:contentTypeVersion="12" ma:contentTypeDescription="Create a new document." ma:contentTypeScope="" ma:versionID="8c912e898a4a480e0a99afdf3bd2feb3">
  <xsd:schema xmlns:xsd="http://www.w3.org/2001/XMLSchema" xmlns:xs="http://www.w3.org/2001/XMLSchema" xmlns:p="http://schemas.microsoft.com/office/2006/metadata/properties" xmlns:ns2="781d406d-8283-4662-8d1e-759f17d201c2" xmlns:ns3="2bf27917-f60d-4ef9-a939-cbf91f82b7fb" targetNamespace="http://schemas.microsoft.com/office/2006/metadata/properties" ma:root="true" ma:fieldsID="67ec6b928f4f4bdb6bce22971f341f83" ns2:_="" ns3:_="">
    <xsd:import namespace="781d406d-8283-4662-8d1e-759f17d201c2"/>
    <xsd:import namespace="2bf27917-f60d-4ef9-a939-cbf91f82b7fb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81d406d-8283-4662-8d1e-759f17d201c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2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3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5" nillable="true" ma:displayName="Tags" ma:internalName="MediaServiceAutoTags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bf27917-f60d-4ef9-a939-cbf91f82b7fb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5381ED5D-90F3-4C0F-8C82-00CB663C7C01}"/>
</file>

<file path=customXml/itemProps2.xml><?xml version="1.0" encoding="utf-8"?>
<ds:datastoreItem xmlns:ds="http://schemas.openxmlformats.org/officeDocument/2006/customXml" ds:itemID="{99A14174-3064-4FE3-8FC5-F2D360424985}"/>
</file>

<file path=customXml/itemProps3.xml><?xml version="1.0" encoding="utf-8"?>
<ds:datastoreItem xmlns:ds="http://schemas.openxmlformats.org/officeDocument/2006/customXml" ds:itemID="{FE8D8DD5-0396-4597-8BED-D4099C7E06EC}"/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2583</TotalTime>
  <Words>396</Words>
  <Application>Microsoft Office PowerPoint</Application>
  <PresentationFormat>Widescreen</PresentationFormat>
  <Paragraphs>80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7" baseType="lpstr">
      <vt:lpstr>Calibri</vt:lpstr>
      <vt:lpstr>Century Gothic</vt:lpstr>
      <vt:lpstr>Twinkl SemiBold</vt:lpstr>
      <vt:lpstr>Wingdings 3</vt:lpstr>
      <vt:lpstr>Slice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Ocean Learning Trust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This si a 5</dc:title>
  <dc:creator>Heather Torrens</dc:creator>
  <cp:lastModifiedBy>Deborah Burns</cp:lastModifiedBy>
  <cp:revision>197</cp:revision>
  <cp:lastPrinted>2020-05-22T12:24:27Z</cp:lastPrinted>
  <dcterms:created xsi:type="dcterms:W3CDTF">2020-05-22T08:10:20Z</dcterms:created>
  <dcterms:modified xsi:type="dcterms:W3CDTF">2020-08-29T17:26:15Z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0x010100706277AA4057604C92784149A9CC85CA</vt:lpwstr>
  </property>
</Properties>
</file>