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notesMasterIdLst>
    <p:notesMasterId r:id="rId11"/>
  </p:notesMasterIdLst>
  <p:sldIdLst>
    <p:sldId id="306" r:id="rId2"/>
    <p:sldId id="422" r:id="rId3"/>
    <p:sldId id="423" r:id="rId4"/>
    <p:sldId id="424" r:id="rId5"/>
    <p:sldId id="426" r:id="rId6"/>
    <p:sldId id="427" r:id="rId7"/>
    <p:sldId id="428" r:id="rId8"/>
    <p:sldId id="429" r:id="rId9"/>
    <p:sldId id="430" r:id="rId10"/>
  </p:sldIdLst>
  <p:sldSz cx="12192000" cy="6858000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C73"/>
    <a:srgbClr val="CCECFF"/>
    <a:srgbClr val="FFCC66"/>
    <a:srgbClr val="FFCC00"/>
    <a:srgbClr val="D5F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3CF55-7A1B-469E-A560-FC342EAD39AA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2190-A5C5-4675-9652-0CF717FB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1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4436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8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5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1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7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546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822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5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1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07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8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60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62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92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584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378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0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77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58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9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022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9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24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  <p:sldLayoutId id="2147483884" r:id="rId18"/>
    <p:sldLayoutId id="2147483885" r:id="rId19"/>
    <p:sldLayoutId id="2147483886" r:id="rId20"/>
    <p:sldLayoutId id="2147483887" r:id="rId21"/>
    <p:sldLayoutId id="2147483888" r:id="rId22"/>
    <p:sldLayoutId id="2147483889" r:id="rId23"/>
    <p:sldLayoutId id="2147483890" r:id="rId24"/>
    <p:sldLayoutId id="2147483891" r:id="rId25"/>
    <p:sldLayoutId id="2147483892" r:id="rId2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0ZWjzcsTd5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St </a:t>
            </a:r>
            <a:r>
              <a:rPr lang="en-GB" sz="3600" dirty="0" err="1"/>
              <a:t>Clement’s</a:t>
            </a:r>
            <a:r>
              <a:rPr lang="en-GB" sz="3600" dirty="0"/>
              <a:t> </a:t>
            </a:r>
          </a:p>
          <a:p>
            <a:pPr algn="ctr"/>
            <a:r>
              <a:rPr lang="en-GB" sz="3600" dirty="0" smtClean="0"/>
              <a:t>15 </a:t>
            </a:r>
            <a:r>
              <a:rPr lang="en-GB" sz="3600" dirty="0"/>
              <a:t>minute class </a:t>
            </a:r>
            <a:r>
              <a:rPr lang="en-GB" sz="3600" dirty="0" smtClean="0"/>
              <a:t>worship</a:t>
            </a:r>
          </a:p>
          <a:p>
            <a:pPr algn="ctr"/>
            <a:r>
              <a:rPr lang="en-GB" sz="3600" dirty="0" smtClean="0"/>
              <a:t>Session 8</a:t>
            </a:r>
            <a:endParaRPr lang="en-GB" sz="3600" dirty="0"/>
          </a:p>
          <a:p>
            <a:pPr algn="ctr"/>
            <a:endParaRPr lang="en-GB" sz="3600" dirty="0"/>
          </a:p>
          <a:p>
            <a:pPr algn="ctr"/>
            <a:r>
              <a:rPr lang="en-GB" sz="2000" dirty="0"/>
              <a:t>We will be thinking about our School </a:t>
            </a:r>
            <a:r>
              <a:rPr lang="en-GB" sz="2000" dirty="0" smtClean="0"/>
              <a:t>Prayer, particularly curiosity</a:t>
            </a:r>
          </a:p>
          <a:p>
            <a:pPr algn="ctr"/>
            <a:r>
              <a:rPr lang="en-GB" sz="2000" dirty="0" smtClean="0"/>
              <a:t>The answer to the 20 questions is Mr. </a:t>
            </a:r>
            <a:r>
              <a:rPr lang="en-GB" sz="2000" dirty="0"/>
              <a:t>P</a:t>
            </a:r>
          </a:p>
          <a:p>
            <a:endParaRPr lang="en-GB" sz="2000" dirty="0" smtClean="0"/>
          </a:p>
          <a:p>
            <a:r>
              <a:rPr lang="en-GB" sz="2000" dirty="0"/>
              <a:t> </a:t>
            </a:r>
            <a:r>
              <a:rPr lang="en-GB" sz="2000" dirty="0" smtClean="0"/>
              <a:t>       You </a:t>
            </a:r>
            <a:r>
              <a:rPr lang="en-GB" sz="2000" dirty="0"/>
              <a:t>will need: </a:t>
            </a:r>
            <a:r>
              <a:rPr lang="en-GB" sz="2000" dirty="0" smtClean="0"/>
              <a:t>A </a:t>
            </a:r>
            <a:r>
              <a:rPr lang="en-GB" sz="2000" dirty="0"/>
              <a:t>laminated copy of The School Prayer</a:t>
            </a:r>
          </a:p>
          <a:p>
            <a:r>
              <a:rPr lang="en-GB" sz="2000" dirty="0"/>
              <a:t>                          Prayer book marks to </a:t>
            </a:r>
            <a:r>
              <a:rPr lang="en-GB" sz="2000" dirty="0" smtClean="0"/>
              <a:t>show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r>
              <a:rPr lang="en-GB" sz="2000"/>
              <a:t>DB Aug 2020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for the leader or teacher</a:t>
            </a:r>
          </a:p>
        </p:txBody>
      </p:sp>
    </p:spTree>
    <p:extLst>
      <p:ext uri="{BB962C8B-B14F-4D97-AF65-F5344CB8AC3E}">
        <p14:creationId xmlns:p14="http://schemas.microsoft.com/office/powerpoint/2010/main" val="367512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6928" y="326570"/>
            <a:ext cx="5561076" cy="30567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7018" y="326571"/>
            <a:ext cx="623098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Last time we thought about how being </a:t>
            </a:r>
            <a:r>
              <a:rPr lang="en-GB" sz="2400" dirty="0" smtClean="0">
                <a:solidFill>
                  <a:srgbClr val="7030A0"/>
                </a:solidFill>
              </a:rPr>
              <a:t>curious</a:t>
            </a:r>
            <a:r>
              <a:rPr lang="en-GB" sz="2400" dirty="0" smtClean="0"/>
              <a:t> is about asking questions.</a:t>
            </a:r>
          </a:p>
          <a:p>
            <a:endParaRPr lang="en-GB" sz="2400" dirty="0" smtClean="0"/>
          </a:p>
          <a:p>
            <a:r>
              <a:rPr lang="en-GB" sz="2400" dirty="0" smtClean="0"/>
              <a:t>We are going to play a question game trying to find out which person our teacher is thinking about.</a:t>
            </a:r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dirty="0" smtClean="0"/>
          </a:p>
        </p:txBody>
      </p:sp>
      <p:pic>
        <p:nvPicPr>
          <p:cNvPr id="1026" name="Picture 2" descr="friends silhouette png - Clip Art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297" y="2708593"/>
            <a:ext cx="3368674" cy="336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95943" y="6100355"/>
            <a:ext cx="11996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You need to ask questions and your teacher will give a ‘yes’ or ‘no’ answer.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6906" y="4859383"/>
            <a:ext cx="1229374" cy="12178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8854" y="4859383"/>
            <a:ext cx="1084839" cy="1217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6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444137" y="378823"/>
            <a:ext cx="1056785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I will ask some questions to help start you off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Is the person a lady?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Can I read about this person in a book?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Is this person real?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Does this person play an instrument?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Maybe your T.A. could help you to think of some more questions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Can you guess who the person is??????????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6274" y="3532159"/>
            <a:ext cx="1946367" cy="14922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2641" y="202386"/>
            <a:ext cx="2002980" cy="482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4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136469" y="548640"/>
            <a:ext cx="8921931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Did you guess?</a:t>
            </a:r>
          </a:p>
          <a:p>
            <a:endParaRPr lang="en-GB" sz="2400" dirty="0"/>
          </a:p>
          <a:p>
            <a:r>
              <a:rPr lang="en-GB" sz="2400" dirty="0" smtClean="0"/>
              <a:t>It was……….                                                        </a:t>
            </a:r>
            <a:r>
              <a:rPr lang="en-GB" sz="4000" dirty="0" smtClean="0">
                <a:solidFill>
                  <a:srgbClr val="002060"/>
                </a:solidFill>
              </a:rPr>
              <a:t>Mr Poole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169" y="783772"/>
            <a:ext cx="3714194" cy="42025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31966" y="5760720"/>
            <a:ext cx="9875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Perhaps you could play this game again sometime, maybe you could choose a character from a book or a film.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6721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585" y="211243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1008" y="211981"/>
            <a:ext cx="97654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Scientist are great at asking questions.</a:t>
            </a:r>
          </a:p>
          <a:p>
            <a:endParaRPr lang="en-GB" sz="2400" dirty="0" smtClean="0"/>
          </a:p>
          <a:p>
            <a:r>
              <a:rPr lang="en-GB" sz="2400" dirty="0" smtClean="0"/>
              <a:t>Many years ago a man called Alexander Fleming grew up on a farm. As well as taking care of the horses he was very </a:t>
            </a:r>
            <a:r>
              <a:rPr lang="en-GB" sz="2400" dirty="0" smtClean="0">
                <a:solidFill>
                  <a:srgbClr val="7030A0"/>
                </a:solidFill>
              </a:rPr>
              <a:t>curious</a:t>
            </a:r>
            <a:r>
              <a:rPr lang="en-GB" sz="2400" dirty="0" smtClean="0"/>
              <a:t> in finding out about the world.</a:t>
            </a:r>
          </a:p>
          <a:p>
            <a:r>
              <a:rPr lang="en-GB" sz="2400" dirty="0"/>
              <a:t>He became a scientist.</a:t>
            </a:r>
            <a:endParaRPr lang="en-GB" sz="2400" dirty="0" smtClean="0"/>
          </a:p>
          <a:p>
            <a:endParaRPr lang="en-GB" dirty="0"/>
          </a:p>
          <a:p>
            <a:r>
              <a:rPr lang="en-GB" dirty="0" smtClean="0"/>
              <a:t>  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4616" y="4868867"/>
            <a:ext cx="1907758" cy="18328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1223" y="4452542"/>
            <a:ext cx="2554584" cy="21932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664" y="2546693"/>
            <a:ext cx="4120710" cy="21570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78240" y="1702504"/>
            <a:ext cx="2838415" cy="243842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611189" y="2546693"/>
            <a:ext cx="395804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One day when he came back from holiday he noticed something strange had happened in his laboratory.</a:t>
            </a:r>
          </a:p>
          <a:p>
            <a:endParaRPr lang="en-GB" sz="2400" dirty="0" smtClean="0"/>
          </a:p>
          <a:p>
            <a:r>
              <a:rPr lang="en-GB" sz="2400" dirty="0" smtClean="0"/>
              <a:t>Some of the cultures of bad bacteria he was growing had died. He realised that a fungus had killed them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700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" y="145966"/>
            <a:ext cx="5159829" cy="30528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879" y="3167942"/>
            <a:ext cx="5988575" cy="307863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24913" y="6366732"/>
            <a:ext cx="79978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hlinkClick r:id="rId4"/>
              </a:rPr>
              <a:t>https://www.youtube.com/watch?v=0ZWjzcsTd5M</a:t>
            </a:r>
            <a:endParaRPr lang="en-GB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30091" y="145967"/>
            <a:ext cx="6701246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He asked lots of questions and did some  experiments and managed to grow this fungus in his lab so that it could kill bad bacteria.</a:t>
            </a:r>
          </a:p>
          <a:p>
            <a:endParaRPr lang="en-GB" sz="2400" dirty="0" smtClean="0"/>
          </a:p>
          <a:p>
            <a:r>
              <a:rPr lang="en-GB" sz="2400" dirty="0" smtClean="0"/>
              <a:t>This wonderful discovery was called penicillin and helped to treat lots of poorly men in the next war.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9817" y="3553097"/>
            <a:ext cx="57345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still use penicillin today to help sick people get better , it has saved millions of lives of people (and horses</a:t>
            </a:r>
            <a:r>
              <a:rPr lang="en-GB" sz="2400" dirty="0" smtClean="0"/>
              <a:t>)</a:t>
            </a:r>
          </a:p>
          <a:p>
            <a:endParaRPr lang="en-GB" sz="2400" dirty="0"/>
          </a:p>
          <a:p>
            <a:r>
              <a:rPr lang="en-GB" sz="2400" dirty="0" smtClean="0"/>
              <a:t>Watch and find out how amazing this discovery was.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5839097" y="466344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838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 flipH="1">
            <a:off x="600891" y="178609"/>
            <a:ext cx="105560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Last time we heard about a </a:t>
            </a:r>
            <a:r>
              <a:rPr lang="en-GB" sz="2400" dirty="0" smtClean="0">
                <a:solidFill>
                  <a:srgbClr val="7030A0"/>
                </a:solidFill>
              </a:rPr>
              <a:t>curious</a:t>
            </a:r>
            <a:r>
              <a:rPr lang="en-GB" sz="2400" dirty="0" smtClean="0"/>
              <a:t> man who asked Jesus how he could get to heaven.</a:t>
            </a:r>
          </a:p>
          <a:p>
            <a:r>
              <a:rPr lang="en-GB" sz="2400" dirty="0" smtClean="0"/>
              <a:t>What questions would you like to ask Jesus if you met him?</a:t>
            </a:r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 smtClean="0"/>
          </a:p>
        </p:txBody>
      </p:sp>
      <p:pic>
        <p:nvPicPr>
          <p:cNvPr id="3074" name="Picture 2" descr="My Aspergers Child: Literal Thinking in Children on the Autism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47" y="1672415"/>
            <a:ext cx="2496185" cy="187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26080" y="1672415"/>
            <a:ext cx="65836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Maybe 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we could ask our family or teachers or someone from the church to help answer your questions.</a:t>
            </a:r>
          </a:p>
          <a:p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4866" y="809897"/>
            <a:ext cx="2437383" cy="2155371"/>
          </a:xfrm>
          <a:prstGeom prst="rect">
            <a:avLst/>
          </a:prstGeom>
        </p:spPr>
      </p:pic>
      <p:sp>
        <p:nvSpPr>
          <p:cNvPr id="6" name="Cloud Callout 5"/>
          <p:cNvSpPr/>
          <p:nvPr/>
        </p:nvSpPr>
        <p:spPr>
          <a:xfrm>
            <a:off x="7646795" y="3013718"/>
            <a:ext cx="2743200" cy="1525068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loud Callout 7"/>
          <p:cNvSpPr/>
          <p:nvPr/>
        </p:nvSpPr>
        <p:spPr>
          <a:xfrm>
            <a:off x="3439314" y="3323612"/>
            <a:ext cx="4607406" cy="2180905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loud Callout 8"/>
          <p:cNvSpPr/>
          <p:nvPr/>
        </p:nvSpPr>
        <p:spPr>
          <a:xfrm>
            <a:off x="8360229" y="4372838"/>
            <a:ext cx="3696788" cy="2093275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1783" y="3792969"/>
            <a:ext cx="2725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2060"/>
                </a:solidFill>
                <a:latin typeface="Lucida Handwriting" panose="03010101010101010101" pitchFamily="66" charset="0"/>
              </a:rPr>
              <a:t>I wonder…</a:t>
            </a:r>
            <a:endParaRPr lang="en-GB" sz="3200" dirty="0">
              <a:solidFill>
                <a:srgbClr val="002060"/>
              </a:solidFill>
              <a:latin typeface="Lucida Handwriting" panose="03010101010101010101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flipH="1">
            <a:off x="8177987" y="3272854"/>
            <a:ext cx="19740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>
                <a:solidFill>
                  <a:srgbClr val="002060"/>
                </a:solidFill>
              </a:rPr>
              <a:t>What God looks like?</a:t>
            </a:r>
            <a:endParaRPr lang="en-GB" sz="2400" i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62549" y="3792969"/>
            <a:ext cx="30234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 smtClean="0">
                <a:solidFill>
                  <a:srgbClr val="002060"/>
                </a:solidFill>
              </a:rPr>
              <a:t>Did God really make the earth in just 7 days?</a:t>
            </a:r>
            <a:endParaRPr lang="en-GB" sz="2400" i="1" dirty="0">
              <a:solidFill>
                <a:srgbClr val="002060"/>
              </a:solidFill>
            </a:endParaRPr>
          </a:p>
        </p:txBody>
      </p:sp>
      <p:sp>
        <p:nvSpPr>
          <p:cNvPr id="13" name="Cloud Callout 12"/>
          <p:cNvSpPr/>
          <p:nvPr/>
        </p:nvSpPr>
        <p:spPr>
          <a:xfrm>
            <a:off x="391885" y="4242695"/>
            <a:ext cx="2916161" cy="1500542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96834" y="4538786"/>
            <a:ext cx="1965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2060"/>
                </a:solidFill>
              </a:rPr>
              <a:t>Where does God live?</a:t>
            </a:r>
            <a:endParaRPr lang="en-GB" sz="2400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89074" y="4807774"/>
            <a:ext cx="28062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2060"/>
                </a:solidFill>
              </a:rPr>
              <a:t>Why doesn’t God make everyone better?</a:t>
            </a:r>
            <a:endParaRPr lang="en-GB" sz="2400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783" y="5999989"/>
            <a:ext cx="8915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It is ok if people don’t know the answer or disagree. Having lots of different ideas is really good.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128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385" y="9229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58" y="92290"/>
            <a:ext cx="971989" cy="9605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385" y="5696615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4" y="563599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36915" y="300447"/>
            <a:ext cx="89611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Now we have thought about all the values we have in our school prayer, </a:t>
            </a:r>
            <a:r>
              <a:rPr lang="en-GB" sz="2400" dirty="0" smtClean="0">
                <a:solidFill>
                  <a:srgbClr val="C00000"/>
                </a:solidFill>
              </a:rPr>
              <a:t>confidence, </a:t>
            </a:r>
            <a:r>
              <a:rPr lang="en-GB" sz="2400" dirty="0" smtClean="0">
                <a:solidFill>
                  <a:srgbClr val="0070C0"/>
                </a:solidFill>
              </a:rPr>
              <a:t>compassion, </a:t>
            </a:r>
            <a:r>
              <a:rPr lang="en-GB" sz="2400" dirty="0" smtClean="0">
                <a:solidFill>
                  <a:srgbClr val="00B050"/>
                </a:solidFill>
              </a:rPr>
              <a:t>creativity </a:t>
            </a:r>
            <a:r>
              <a:rPr lang="en-GB" sz="2400" dirty="0" smtClean="0"/>
              <a:t>and </a:t>
            </a:r>
            <a:r>
              <a:rPr lang="en-GB" sz="2400" dirty="0" smtClean="0">
                <a:solidFill>
                  <a:srgbClr val="7030A0"/>
                </a:solidFill>
              </a:rPr>
              <a:t>curiosity.</a:t>
            </a:r>
            <a:endParaRPr lang="en-GB" sz="2400" dirty="0">
              <a:solidFill>
                <a:srgbClr val="7030A0"/>
              </a:solidFill>
            </a:endParaRPr>
          </a:p>
          <a:p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We hope it has helped you to understand a bit more </a:t>
            </a:r>
          </a:p>
          <a:p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about what they mean, maybe you can think about </a:t>
            </a:r>
          </a:p>
          <a:p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them sometimes when you are praying.  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dirty="0"/>
          </a:p>
          <a:p>
            <a:endParaRPr lang="en-GB" dirty="0"/>
          </a:p>
          <a:p>
            <a:endParaRPr lang="en-GB" sz="2400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458" y="2499911"/>
            <a:ext cx="2415287" cy="31967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17858" y="1136332"/>
            <a:ext cx="1749113" cy="474181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991394" y="2508069"/>
            <a:ext cx="594558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endParaRPr lang="en-GB" sz="24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Also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remember that we are all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looking out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for children who confidently join in using the actions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algn="ctr"/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Perhaps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you may notice a </a:t>
            </a:r>
          </a:p>
          <a:p>
            <a:pPr algn="ctr"/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child in your class, just tell your grown up and we would love to present 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them </a:t>
            </a:r>
            <a:r>
              <a:rPr lang="en-GB" sz="2400" dirty="0">
                <a:solidFill>
                  <a:schemeClr val="accent2">
                    <a:lumMod val="50000"/>
                  </a:schemeClr>
                </a:solidFill>
              </a:rPr>
              <a:t>with that special prayer book mark</a:t>
            </a:r>
            <a:r>
              <a:rPr lang="en-GB" sz="2400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endParaRPr lang="en-GB" sz="2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sz="24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69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261257" y="0"/>
            <a:ext cx="943138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Let us pray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Dear Lord,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Thank you that you have given us good brains and the ability to think.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Thank you for scientists who have made great discoveries that help to keep us healthy.</a:t>
            </a:r>
          </a:p>
          <a:p>
            <a:r>
              <a:rPr lang="en-GB" sz="2400" dirty="0" smtClean="0">
                <a:solidFill>
                  <a:schemeClr val="accent2"/>
                </a:solidFill>
              </a:rPr>
              <a:t> Please help those men and women who are working so hard to discover a vaccine for the Corona virus.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 </a:t>
            </a:r>
            <a:r>
              <a:rPr lang="en-GB" sz="2400" dirty="0" smtClean="0">
                <a:solidFill>
                  <a:schemeClr val="accent2"/>
                </a:solidFill>
              </a:rPr>
              <a:t>                                                                          Amen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31966" y="5760720"/>
            <a:ext cx="9875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/>
          </a:p>
        </p:txBody>
      </p:sp>
      <p:pic>
        <p:nvPicPr>
          <p:cNvPr id="1026" name="Picture 2" descr="Praying Hands by Albrecht Dur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8711" y="154293"/>
            <a:ext cx="2159725" cy="323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097384" y="2401009"/>
            <a:ext cx="6504317" cy="2933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205843" y="4347810"/>
            <a:ext cx="47016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  <a:latin typeface="Lucida Handwriting" panose="03010101010101010101" pitchFamily="66" charset="0"/>
              </a:rPr>
              <a:t>Let us all pray our School Prayer</a:t>
            </a:r>
            <a:endParaRPr lang="en-GB" sz="3200" dirty="0">
              <a:solidFill>
                <a:schemeClr val="bg1"/>
              </a:solidFill>
              <a:latin typeface="Lucida Handwriting" panose="03010101010101010101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809" y="3010620"/>
            <a:ext cx="5707482" cy="375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2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6277AA4057604C92784149A9CC85CA" ma:contentTypeVersion="12" ma:contentTypeDescription="Create a new document." ma:contentTypeScope="" ma:versionID="8c912e898a4a480e0a99afdf3bd2feb3">
  <xsd:schema xmlns:xsd="http://www.w3.org/2001/XMLSchema" xmlns:xs="http://www.w3.org/2001/XMLSchema" xmlns:p="http://schemas.microsoft.com/office/2006/metadata/properties" xmlns:ns2="781d406d-8283-4662-8d1e-759f17d201c2" xmlns:ns3="2bf27917-f60d-4ef9-a939-cbf91f82b7fb" targetNamespace="http://schemas.microsoft.com/office/2006/metadata/properties" ma:root="true" ma:fieldsID="67ec6b928f4f4bdb6bce22971f341f83" ns2:_="" ns3:_="">
    <xsd:import namespace="781d406d-8283-4662-8d1e-759f17d201c2"/>
    <xsd:import namespace="2bf27917-f60d-4ef9-a939-cbf91f82b7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d406d-8283-4662-8d1e-759f17d201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27917-f60d-4ef9-a939-cbf91f82b7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05F35DD-2DC9-439F-8EA7-8D0C5BE5DBC4}"/>
</file>

<file path=customXml/itemProps2.xml><?xml version="1.0" encoding="utf-8"?>
<ds:datastoreItem xmlns:ds="http://schemas.openxmlformats.org/officeDocument/2006/customXml" ds:itemID="{FA48B643-852F-470A-A84C-5B10E1C32104}"/>
</file>

<file path=customXml/itemProps3.xml><?xml version="1.0" encoding="utf-8"?>
<ds:datastoreItem xmlns:ds="http://schemas.openxmlformats.org/officeDocument/2006/customXml" ds:itemID="{2A5CAC47-B8EE-4379-A5A5-E210D9C9484C}"/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2560</TotalTime>
  <Words>635</Words>
  <Application>Microsoft Office PowerPoint</Application>
  <PresentationFormat>Widescreen</PresentationFormat>
  <Paragraphs>98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Century Gothic</vt:lpstr>
      <vt:lpstr>Lucida Handwriting</vt:lpstr>
      <vt:lpstr>Twinkl SemiBold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si a 5</dc:title>
  <dc:creator>Heather Torrens</dc:creator>
  <cp:lastModifiedBy>Deborah Burns</cp:lastModifiedBy>
  <cp:revision>199</cp:revision>
  <cp:lastPrinted>2020-05-22T12:24:27Z</cp:lastPrinted>
  <dcterms:created xsi:type="dcterms:W3CDTF">2020-05-22T08:10:20Z</dcterms:created>
  <dcterms:modified xsi:type="dcterms:W3CDTF">2020-08-29T17:21:28Z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0x010100706277AA4057604C92784149A9CC85CA</vt:lpwstr>
  </property>
</Properties>
</file>