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5" r:id="rId4"/>
  </p:sldMasterIdLst>
  <p:notesMasterIdLst>
    <p:notesMasterId r:id="rId15"/>
  </p:notesMasterIdLst>
  <p:sldIdLst>
    <p:sldId id="406" r:id="rId5"/>
    <p:sldId id="415" r:id="rId6"/>
    <p:sldId id="359" r:id="rId7"/>
    <p:sldId id="407" r:id="rId8"/>
    <p:sldId id="405" r:id="rId9"/>
    <p:sldId id="395" r:id="rId10"/>
    <p:sldId id="291" r:id="rId11"/>
    <p:sldId id="322" r:id="rId12"/>
    <p:sldId id="411" r:id="rId13"/>
    <p:sldId id="412" r:id="rId14"/>
  </p:sldIdLst>
  <p:sldSz cx="12192000" cy="6858000"/>
  <p:notesSz cx="6742113" cy="98726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4C73"/>
    <a:srgbClr val="CCECFF"/>
    <a:srgbClr val="FFCC66"/>
    <a:srgbClr val="FFCC00"/>
    <a:srgbClr val="D5F3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A65A29E-D458-9650-3B60-731215077F78}" v="4" dt="2020-08-29T18:27:04.68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163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ebbie Burns" userId="S::debbie.burns@coastalpartnership.co.uk::832ded2b-7970-4c34-b4b4-0e8e59024f5c" providerId="AD" clId="Web-{DA65A29E-D458-9650-3B60-731215077F78}"/>
    <pc:docChg chg="modSld">
      <pc:chgData name="Debbie Burns" userId="S::debbie.burns@coastalpartnership.co.uk::832ded2b-7970-4c34-b4b4-0e8e59024f5c" providerId="AD" clId="Web-{DA65A29E-D458-9650-3B60-731215077F78}" dt="2020-08-29T18:27:04.015" v="2" actId="20577"/>
      <pc:docMkLst>
        <pc:docMk/>
      </pc:docMkLst>
      <pc:sldChg chg="modSp">
        <pc:chgData name="Debbie Burns" userId="S::debbie.burns@coastalpartnership.co.uk::832ded2b-7970-4c34-b4b4-0e8e59024f5c" providerId="AD" clId="Web-{DA65A29E-D458-9650-3B60-731215077F78}" dt="2020-08-29T18:27:03.578" v="0" actId="20577"/>
        <pc:sldMkLst>
          <pc:docMk/>
          <pc:sldMk cId="4271839103" sldId="322"/>
        </pc:sldMkLst>
        <pc:spChg chg="mod">
          <ac:chgData name="Debbie Burns" userId="S::debbie.burns@coastalpartnership.co.uk::832ded2b-7970-4c34-b4b4-0e8e59024f5c" providerId="AD" clId="Web-{DA65A29E-D458-9650-3B60-731215077F78}" dt="2020-08-29T18:27:03.578" v="0" actId="20577"/>
          <ac:spMkLst>
            <pc:docMk/>
            <pc:sldMk cId="4271839103" sldId="322"/>
            <ac:spMk id="2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9525" y="0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63CF55-7A1B-469E-A560-FC342EAD39AA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22963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4688" y="4751388"/>
            <a:ext cx="5392737" cy="38877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63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9525" y="9377363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A02190-A5C5-4675-9652-0CF717FBE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881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801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9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1" y="91547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8" y="32280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7" y="609603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384436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3856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73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3" y="685802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4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954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1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3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5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6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1616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379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665469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3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801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0822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3" y="914400"/>
            <a:ext cx="3280975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3" y="2777067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33520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1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1" y="3843867"/>
            <a:ext cx="8304211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89938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91132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9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070743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1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75817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3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486076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766734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885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7628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39261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75845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13787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56071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56775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72587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554799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2392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402221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3991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5"/>
            <a:ext cx="2981859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4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2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2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2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7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816240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16" r:id="rId1"/>
    <p:sldLayoutId id="2147483917" r:id="rId2"/>
    <p:sldLayoutId id="2147483918" r:id="rId3"/>
    <p:sldLayoutId id="2147483919" r:id="rId4"/>
    <p:sldLayoutId id="2147483920" r:id="rId5"/>
    <p:sldLayoutId id="2147483921" r:id="rId6"/>
    <p:sldLayoutId id="2147483922" r:id="rId7"/>
    <p:sldLayoutId id="2147483923" r:id="rId8"/>
    <p:sldLayoutId id="2147483924" r:id="rId9"/>
    <p:sldLayoutId id="2147483925" r:id="rId10"/>
    <p:sldLayoutId id="2147483926" r:id="rId11"/>
    <p:sldLayoutId id="2147483927" r:id="rId12"/>
    <p:sldLayoutId id="2147483928" r:id="rId13"/>
    <p:sldLayoutId id="2147483929" r:id="rId14"/>
    <p:sldLayoutId id="2147483930" r:id="rId15"/>
    <p:sldLayoutId id="2147483931" r:id="rId16"/>
    <p:sldLayoutId id="2147483932" r:id="rId17"/>
    <p:sldLayoutId id="2147483884" r:id="rId18"/>
    <p:sldLayoutId id="2147483885" r:id="rId19"/>
    <p:sldLayoutId id="2147483886" r:id="rId20"/>
    <p:sldLayoutId id="2147483887" r:id="rId21"/>
    <p:sldLayoutId id="2147483888" r:id="rId22"/>
    <p:sldLayoutId id="2147483889" r:id="rId23"/>
    <p:sldLayoutId id="2147483890" r:id="rId24"/>
    <p:sldLayoutId id="2147483891" r:id="rId25"/>
    <p:sldLayoutId id="2147483892" r:id="rId2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youtube.com/watch?v=W2xc-w8Zcbo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5.jpeg"/><Relationship Id="rId7" Type="http://schemas.openxmlformats.org/officeDocument/2006/relationships/image" Target="../media/image1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1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1qZWK8ZE2Pk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38057" y="964530"/>
            <a:ext cx="906364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St </a:t>
            </a:r>
            <a:r>
              <a:rPr lang="en-GB" sz="3600" dirty="0" err="1"/>
              <a:t>Clement’s</a:t>
            </a:r>
            <a:r>
              <a:rPr lang="en-GB" sz="3600" dirty="0"/>
              <a:t> </a:t>
            </a:r>
          </a:p>
          <a:p>
            <a:pPr algn="ctr"/>
            <a:r>
              <a:rPr lang="en-GB" sz="3600" dirty="0"/>
              <a:t>15 minute class worship</a:t>
            </a:r>
          </a:p>
          <a:p>
            <a:pPr algn="ctr"/>
            <a:r>
              <a:rPr lang="en-GB" sz="3600" dirty="0"/>
              <a:t>Session 2</a:t>
            </a:r>
          </a:p>
          <a:p>
            <a:pPr algn="ctr"/>
            <a:endParaRPr lang="en-GB" sz="3600" dirty="0"/>
          </a:p>
          <a:p>
            <a:pPr algn="ctr"/>
            <a:r>
              <a:rPr lang="en-GB" sz="2000" dirty="0"/>
              <a:t>We will be thinking about our School Prayer</a:t>
            </a:r>
          </a:p>
          <a:p>
            <a:pPr algn="ctr"/>
            <a:endParaRPr lang="en-GB" sz="2000" dirty="0"/>
          </a:p>
          <a:p>
            <a:r>
              <a:rPr lang="en-GB" sz="2000" dirty="0"/>
              <a:t>You will need: A school picture bible </a:t>
            </a:r>
            <a:r>
              <a:rPr lang="en-GB" sz="2000" dirty="0" err="1"/>
              <a:t>pg</a:t>
            </a:r>
            <a:r>
              <a:rPr lang="en-GB" sz="2000" dirty="0"/>
              <a:t> 296</a:t>
            </a:r>
          </a:p>
          <a:p>
            <a:r>
              <a:rPr lang="en-GB" sz="2000" dirty="0"/>
              <a:t>                         A laminated copy of The School Prayer</a:t>
            </a:r>
          </a:p>
          <a:p>
            <a:r>
              <a:rPr lang="en-GB" sz="2000" dirty="0"/>
              <a:t>                          Prayer book marks to show</a:t>
            </a:r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r>
              <a:rPr lang="en-GB" sz="2000"/>
              <a:t>DB Aug 2020</a:t>
            </a:r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872836" y="548640"/>
            <a:ext cx="20864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slide for the leader or teacher</a:t>
            </a:r>
          </a:p>
        </p:txBody>
      </p:sp>
    </p:spTree>
    <p:extLst>
      <p:ext uri="{BB962C8B-B14F-4D97-AF65-F5344CB8AC3E}">
        <p14:creationId xmlns:p14="http://schemas.microsoft.com/office/powerpoint/2010/main" val="19352847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38057" y="964530"/>
            <a:ext cx="90636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/>
              <a:t>           </a:t>
            </a:r>
          </a:p>
          <a:p>
            <a:endParaRPr lang="en-GB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402968" y="174580"/>
            <a:ext cx="9697636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Let’s begin our worship by</a:t>
            </a:r>
          </a:p>
          <a:p>
            <a:r>
              <a:rPr lang="en-GB" sz="3600" dirty="0"/>
              <a:t>singing the </a:t>
            </a:r>
            <a:r>
              <a:rPr lang="en-GB" sz="3600" b="1" i="1" dirty="0">
                <a:solidFill>
                  <a:srgbClr val="FFFF00"/>
                </a:solidFill>
              </a:rPr>
              <a:t>SHINE </a:t>
            </a:r>
            <a:r>
              <a:rPr lang="en-GB" sz="3600" dirty="0"/>
              <a:t>song</a:t>
            </a:r>
          </a:p>
          <a:p>
            <a:endParaRPr lang="en-GB" sz="3600" dirty="0">
              <a:hlinkClick r:id="rId2"/>
            </a:endParaRPr>
          </a:p>
          <a:p>
            <a:r>
              <a:rPr lang="en-GB" u="sng" dirty="0">
                <a:hlinkClick r:id="rId2"/>
              </a:rPr>
              <a:t> https://www.</a:t>
            </a:r>
            <a:r>
              <a:rPr lang="en-GB" b="1" u="sng" dirty="0">
                <a:hlinkClick r:id="rId2"/>
              </a:rPr>
              <a:t>youtube</a:t>
            </a:r>
            <a:r>
              <a:rPr lang="en-GB" u="sng" dirty="0">
                <a:hlinkClick r:id="rId2"/>
              </a:rPr>
              <a:t>.com/watch?v=W2xc-w8Zcbo</a:t>
            </a:r>
            <a:endParaRPr lang="en-GB" u="sng" dirty="0"/>
          </a:p>
          <a:p>
            <a:endParaRPr lang="en-GB" u="sng" dirty="0"/>
          </a:p>
          <a:p>
            <a:r>
              <a:rPr lang="en-GB" sz="3200" dirty="0"/>
              <a:t>Can you confidently sing and remember         the actions?</a:t>
            </a:r>
          </a:p>
          <a:p>
            <a:endParaRPr lang="en-GB" dirty="0"/>
          </a:p>
        </p:txBody>
      </p:sp>
      <p:pic>
        <p:nvPicPr>
          <p:cNvPr id="8194" name="Picture 2" descr="5 Keys for Altar Ministry for Children | Revival Fire For Kid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1812" y="174579"/>
            <a:ext cx="3450306" cy="3300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I'm Gonna Praise You - Praise and worship for kids - YouTub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237" y="3553041"/>
            <a:ext cx="3101142" cy="1744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459458" y="3868616"/>
            <a:ext cx="70619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Can we practise the first part of our school prayer?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67578" y="4942961"/>
            <a:ext cx="8604540" cy="1226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99669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  <a:alpha val="96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1221" y="211981"/>
            <a:ext cx="1056470" cy="10440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37" y="211981"/>
            <a:ext cx="1056470" cy="104404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1221" y="5601728"/>
            <a:ext cx="1056470" cy="104404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37" y="5601728"/>
            <a:ext cx="1056470" cy="104404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75582" y="683413"/>
            <a:ext cx="3788018" cy="491831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020972" y="886265"/>
            <a:ext cx="4417255" cy="523220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Please read the story of the confident boy and the miraculous lunch.</a:t>
            </a:r>
          </a:p>
          <a:p>
            <a:endParaRPr lang="en-GB" sz="3200" dirty="0"/>
          </a:p>
          <a:p>
            <a:pPr algn="ctr"/>
            <a:r>
              <a:rPr lang="en-GB" sz="2800" dirty="0"/>
              <a:t>   </a:t>
            </a:r>
          </a:p>
          <a:p>
            <a:pPr algn="ctr"/>
            <a:endParaRPr lang="en-GB" sz="2800" dirty="0"/>
          </a:p>
          <a:p>
            <a:pPr algn="ctr"/>
            <a:r>
              <a:rPr lang="en-GB" sz="2800" dirty="0"/>
              <a:t> A miracle is something     extraordinary that happens through God’s special power.</a:t>
            </a:r>
          </a:p>
          <a:p>
            <a:endParaRPr lang="en-GB" sz="3200" dirty="0"/>
          </a:p>
          <a:p>
            <a:endParaRPr lang="en-GB" dirty="0"/>
          </a:p>
        </p:txBody>
      </p:sp>
      <p:sp>
        <p:nvSpPr>
          <p:cNvPr id="8" name="Explosion 1 7"/>
          <p:cNvSpPr/>
          <p:nvPr/>
        </p:nvSpPr>
        <p:spPr>
          <a:xfrm>
            <a:off x="4881489" y="2039814"/>
            <a:ext cx="7132320" cy="4818185"/>
          </a:xfrm>
          <a:prstGeom prst="irregularSeal1">
            <a:avLst/>
          </a:prstGeom>
          <a:gradFill>
            <a:gsLst>
              <a:gs pos="10000">
                <a:schemeClr val="accent2">
                  <a:lumMod val="20000"/>
                  <a:lumOff val="80000"/>
                </a:schemeClr>
              </a:gs>
              <a:gs pos="100000">
                <a:schemeClr val="bg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 w="76200">
            <a:solidFill>
              <a:srgbClr val="7030A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6260123" y="3685735"/>
            <a:ext cx="448109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A </a:t>
            </a:r>
            <a:r>
              <a:rPr lang="en-GB" sz="2800" b="1" i="1" dirty="0">
                <a:solidFill>
                  <a:schemeClr val="accent1">
                    <a:lumMod val="75000"/>
                  </a:schemeClr>
                </a:solidFill>
              </a:rPr>
              <a:t>miracle</a:t>
            </a:r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 is something extraordinary that happens through God’s power!</a:t>
            </a:r>
          </a:p>
        </p:txBody>
      </p:sp>
    </p:spTree>
    <p:extLst>
      <p:ext uri="{BB962C8B-B14F-4D97-AF65-F5344CB8AC3E}">
        <p14:creationId xmlns:p14="http://schemas.microsoft.com/office/powerpoint/2010/main" val="8895246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38057" y="964530"/>
            <a:ext cx="90636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000" dirty="0"/>
          </a:p>
          <a:p>
            <a:endParaRPr lang="en-GB" sz="2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634358" y="140675"/>
            <a:ext cx="10841503" cy="6527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0203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38057" y="964530"/>
            <a:ext cx="90636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000" dirty="0"/>
          </a:p>
          <a:p>
            <a:endParaRPr lang="en-GB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518116" y="228224"/>
            <a:ext cx="9026904" cy="6742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18965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5759" y="613954"/>
            <a:ext cx="11079643" cy="7417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/>
              <a:t>This boy was an ordinary boy. He listened to Jesus and was happy</a:t>
            </a:r>
          </a:p>
          <a:p>
            <a:r>
              <a:rPr lang="en-GB" sz="2200" b="1" dirty="0"/>
              <a:t> to offer what he had.</a:t>
            </a:r>
            <a:endParaRPr lang="en-GB" sz="2200" dirty="0"/>
          </a:p>
          <a:p>
            <a:endParaRPr lang="en-GB" sz="2200" dirty="0"/>
          </a:p>
          <a:p>
            <a:endParaRPr lang="en-GB" sz="2200" dirty="0"/>
          </a:p>
          <a:p>
            <a:r>
              <a:rPr lang="en-GB" sz="2200" dirty="0"/>
              <a:t>What did Jesus  say to his disciples when he realised that everyone was hungry? </a:t>
            </a:r>
          </a:p>
          <a:p>
            <a:r>
              <a:rPr lang="en-GB" sz="2200" dirty="0"/>
              <a:t>Was it… </a:t>
            </a:r>
            <a:r>
              <a:rPr lang="en-GB" sz="2200" i="1" dirty="0">
                <a:solidFill>
                  <a:srgbClr val="7030A0"/>
                </a:solidFill>
              </a:rPr>
              <a:t>pop down to Aldi / go and get a Happy Meal / or something else.</a:t>
            </a:r>
          </a:p>
          <a:p>
            <a:endParaRPr lang="en-GB" sz="22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2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200" dirty="0"/>
          </a:p>
          <a:p>
            <a:r>
              <a:rPr lang="en-GB" sz="2200" dirty="0"/>
              <a:t>What had his Mum packed for his lunch?</a:t>
            </a:r>
          </a:p>
          <a:p>
            <a:r>
              <a:rPr lang="en-GB" sz="2200" i="1" dirty="0">
                <a:solidFill>
                  <a:srgbClr val="7030A0"/>
                </a:solidFill>
              </a:rPr>
              <a:t>Chicken nuggets and fries / 2 fish and 5 small loaves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200" dirty="0"/>
          </a:p>
          <a:p>
            <a:endParaRPr lang="en-GB" sz="2200" dirty="0">
              <a:solidFill>
                <a:srgbClr val="7030A0"/>
              </a:solidFill>
            </a:endParaRPr>
          </a:p>
          <a:p>
            <a:endParaRPr lang="en-GB" sz="2200" dirty="0"/>
          </a:p>
          <a:p>
            <a:endParaRPr lang="en-GB" sz="2200" dirty="0"/>
          </a:p>
          <a:p>
            <a:r>
              <a:rPr lang="en-GB" sz="2200" dirty="0"/>
              <a:t>How may the boy have felt when he offered his lunch? </a:t>
            </a:r>
          </a:p>
          <a:p>
            <a:r>
              <a:rPr lang="en-GB" sz="2200" dirty="0"/>
              <a:t> </a:t>
            </a:r>
          </a:p>
          <a:p>
            <a:r>
              <a:rPr lang="en-GB" sz="2200" dirty="0"/>
              <a:t>                                  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/>
              <a:t>                                     </a:t>
            </a:r>
            <a:r>
              <a:rPr lang="en-GB" dirty="0"/>
              <a:t>    </a:t>
            </a:r>
          </a:p>
          <a:p>
            <a:endParaRPr lang="en-GB" dirty="0"/>
          </a:p>
          <a:p>
            <a:r>
              <a:rPr lang="en-GB" dirty="0"/>
              <a:t> 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49394" y="91007"/>
            <a:ext cx="2027814" cy="158655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6837" y="2769200"/>
            <a:ext cx="1701666" cy="1687426"/>
          </a:xfrm>
          <a:prstGeom prst="rect">
            <a:avLst/>
          </a:prstGeom>
        </p:spPr>
      </p:pic>
      <p:pic>
        <p:nvPicPr>
          <p:cNvPr id="4098" name="Picture 2" descr="LDS Doctrine: Feeding the 50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5375" y="4556412"/>
            <a:ext cx="2572038" cy="1607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18034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1221" y="211981"/>
            <a:ext cx="1056470" cy="10440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37" y="211981"/>
            <a:ext cx="1056470" cy="104404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1221" y="5601728"/>
            <a:ext cx="1056470" cy="104404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37" y="5601728"/>
            <a:ext cx="1056470" cy="1044041"/>
          </a:xfrm>
          <a:prstGeom prst="rect">
            <a:avLst/>
          </a:prstGeom>
        </p:spPr>
      </p:pic>
      <p:pic>
        <p:nvPicPr>
          <p:cNvPr id="5122" name="Picture 2" descr="12 Baskets Kitchen - Home | Facebook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4468" y="175882"/>
            <a:ext cx="2456459" cy="2456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933303" y="891945"/>
            <a:ext cx="986438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What did Jesus do with the food?</a:t>
            </a:r>
          </a:p>
          <a:p>
            <a:endParaRPr lang="en-GB" sz="2400" dirty="0"/>
          </a:p>
          <a:p>
            <a:r>
              <a:rPr lang="en-GB" sz="2400" dirty="0"/>
              <a:t>Was there enough to feed everyone?</a:t>
            </a:r>
          </a:p>
          <a:p>
            <a:r>
              <a:rPr lang="en-GB" sz="2400" dirty="0"/>
              <a:t>                                    </a:t>
            </a:r>
          </a:p>
          <a:p>
            <a:r>
              <a:rPr lang="en-GB" sz="2400" dirty="0"/>
              <a:t>How much was left over?</a:t>
            </a:r>
          </a:p>
          <a:p>
            <a:endParaRPr lang="en-GB" sz="2400" dirty="0"/>
          </a:p>
          <a:p>
            <a:r>
              <a:rPr lang="en-GB" sz="2400" dirty="0"/>
              <a:t>?</a:t>
            </a:r>
          </a:p>
        </p:txBody>
      </p:sp>
      <p:pic>
        <p:nvPicPr>
          <p:cNvPr id="8" name="Picture 2" descr="THE PRINCIPLE OF 12 BASKETS | P2I Fortress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03" y="3045183"/>
            <a:ext cx="3312371" cy="201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645920" y="5225142"/>
            <a:ext cx="69363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did this boy feel</a:t>
            </a:r>
          </a:p>
          <a:p>
            <a:r>
              <a:rPr lang="en-GB" sz="2400" dirty="0"/>
              <a:t>when he understood</a:t>
            </a:r>
          </a:p>
          <a:p>
            <a:r>
              <a:rPr lang="en-GB" sz="2400" dirty="0"/>
              <a:t>that Jesus  had fed  everyone with his lunch?</a:t>
            </a:r>
          </a:p>
        </p:txBody>
      </p:sp>
      <p:pic>
        <p:nvPicPr>
          <p:cNvPr id="1026" name="Picture 2" descr="What is in a Boy?: Reflections on the Feeding of the Five Thousand ...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8137" y="3006175"/>
            <a:ext cx="5013084" cy="2819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81643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1221" y="211981"/>
            <a:ext cx="1056470" cy="10440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37" y="211981"/>
            <a:ext cx="1056470" cy="104404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1221" y="5601728"/>
            <a:ext cx="1056470" cy="104404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37" y="5601728"/>
            <a:ext cx="1056470" cy="1044041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476102" y="185280"/>
            <a:ext cx="89741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solidFill>
                  <a:srgbClr val="222222"/>
                </a:solidFill>
              </a:rPr>
              <a:t>We say we are confident because of God’s love for us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709380" y="858090"/>
            <a:ext cx="758817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7030A0"/>
                </a:solidFill>
                <a:latin typeface="Lucida Handwriting" panose="03010101010101010101" pitchFamily="66" charset="0"/>
              </a:rPr>
              <a:t>Do you think that it is true? </a:t>
            </a:r>
            <a:endParaRPr lang="en-GB" sz="3200" dirty="0">
              <a:latin typeface="Lucida Handwriting" panose="03010101010101010101" pitchFamily="66" charset="0"/>
            </a:endParaRPr>
          </a:p>
          <a:p>
            <a:pPr algn="ctr"/>
            <a:endParaRPr lang="en-GB" sz="3200" dirty="0">
              <a:latin typeface="Lucida Handwriting" panose="03010101010101010101" pitchFamily="66" charset="0"/>
            </a:endParaRPr>
          </a:p>
          <a:p>
            <a:pPr algn="ctr"/>
            <a:r>
              <a:rPr lang="en-GB" sz="3200" dirty="0">
                <a:latin typeface="Lucida Handwriting" panose="03010101010101010101" pitchFamily="66" charset="0"/>
              </a:rPr>
              <a:t>There is nothing you can do to make  God love you more!               </a:t>
            </a:r>
            <a:r>
              <a:rPr lang="en-GB" sz="3200" b="1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?</a:t>
            </a:r>
          </a:p>
          <a:p>
            <a:pPr algn="ctr"/>
            <a:r>
              <a:rPr lang="en-GB" sz="3200" dirty="0">
                <a:latin typeface="Lucida Handwriting" panose="03010101010101010101" pitchFamily="66" charset="0"/>
              </a:rPr>
              <a:t>There is nothing you can do that can make Him love you less!</a:t>
            </a:r>
          </a:p>
        </p:txBody>
      </p:sp>
      <p:pic>
        <p:nvPicPr>
          <p:cNvPr id="7170" name="Picture 2" descr="Child questioning why Meme Generator - Imgflip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537" y="1870198"/>
            <a:ext cx="2414843" cy="2048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In Through the Out Door: June 201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7713" y="4356147"/>
            <a:ext cx="2459837" cy="2260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76102" y="5053069"/>
            <a:ext cx="6609807" cy="156966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9600" b="1" dirty="0">
                <a:solidFill>
                  <a:schemeClr val="accent2">
                    <a:lumMod val="50000"/>
                  </a:schemeClr>
                </a:solidFill>
                <a:latin typeface="Comic Sans MS"/>
              </a:rPr>
              <a:t>?  </a:t>
            </a:r>
            <a:r>
              <a:rPr lang="en-GB" sz="9600" b="1" dirty="0">
                <a:solidFill>
                  <a:schemeClr val="accent2">
                    <a:lumMod val="50000"/>
                  </a:schemeClr>
                </a:solidFill>
                <a:latin typeface="Lucida Handwriting"/>
              </a:rPr>
              <a:t>WOW!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741221" y="2180491"/>
            <a:ext cx="10564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b="1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2718391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85171" y="3552986"/>
            <a:ext cx="90636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/>
              <a:t>           </a:t>
            </a:r>
          </a:p>
          <a:p>
            <a:endParaRPr lang="en-GB" sz="2000" dirty="0"/>
          </a:p>
        </p:txBody>
      </p:sp>
      <p:sp>
        <p:nvSpPr>
          <p:cNvPr id="3" name="Heart 2"/>
          <p:cNvSpPr/>
          <p:nvPr/>
        </p:nvSpPr>
        <p:spPr>
          <a:xfrm>
            <a:off x="171157" y="126609"/>
            <a:ext cx="4459458" cy="4487594"/>
          </a:xfrm>
          <a:prstGeom prst="heart">
            <a:avLst/>
          </a:prstGeom>
          <a:gradFill>
            <a:gsLst>
              <a:gs pos="10000">
                <a:schemeClr val="accent2">
                  <a:lumMod val="20000"/>
                  <a:lumOff val="80000"/>
                </a:schemeClr>
              </a:gs>
              <a:gs pos="100000">
                <a:schemeClr val="bg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23556" y="1153551"/>
            <a:ext cx="419450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i="1" dirty="0">
                <a:solidFill>
                  <a:schemeClr val="accent2">
                    <a:lumMod val="50000"/>
                  </a:schemeClr>
                </a:solidFill>
              </a:rPr>
              <a:t>God planned you before He created the world.</a:t>
            </a:r>
          </a:p>
          <a:p>
            <a:pPr algn="ctr"/>
            <a:r>
              <a:rPr lang="en-GB" sz="2400" b="1" i="1" dirty="0">
                <a:solidFill>
                  <a:schemeClr val="accent2">
                    <a:lumMod val="50000"/>
                  </a:schemeClr>
                </a:solidFill>
              </a:rPr>
              <a:t>   He wants to be your                               loving Father</a:t>
            </a:r>
          </a:p>
        </p:txBody>
      </p:sp>
      <p:sp>
        <p:nvSpPr>
          <p:cNvPr id="7" name="Heart 6"/>
          <p:cNvSpPr/>
          <p:nvPr/>
        </p:nvSpPr>
        <p:spPr>
          <a:xfrm>
            <a:off x="7584820" y="26459"/>
            <a:ext cx="4459458" cy="4487594"/>
          </a:xfrm>
          <a:prstGeom prst="heart">
            <a:avLst/>
          </a:prstGeom>
          <a:gradFill>
            <a:gsLst>
              <a:gs pos="10000">
                <a:schemeClr val="accent2">
                  <a:lumMod val="20000"/>
                  <a:lumOff val="80000"/>
                </a:schemeClr>
              </a:gs>
              <a:gs pos="100000">
                <a:schemeClr val="bg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Heart 7"/>
          <p:cNvSpPr/>
          <p:nvPr/>
        </p:nvSpPr>
        <p:spPr>
          <a:xfrm>
            <a:off x="3629465" y="2096086"/>
            <a:ext cx="4994029" cy="4761914"/>
          </a:xfrm>
          <a:prstGeom prst="heart">
            <a:avLst/>
          </a:prstGeom>
          <a:gradFill>
            <a:gsLst>
              <a:gs pos="10000">
                <a:schemeClr val="accent2">
                  <a:lumMod val="20000"/>
                  <a:lumOff val="80000"/>
                </a:schemeClr>
              </a:gs>
              <a:gs pos="100000">
                <a:schemeClr val="bg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7936525" y="886265"/>
            <a:ext cx="414527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i="1" dirty="0">
                <a:solidFill>
                  <a:schemeClr val="accent2">
                    <a:lumMod val="50000"/>
                  </a:schemeClr>
                </a:solidFill>
              </a:rPr>
              <a:t>God knows when you are awake or when you go to sleep.</a:t>
            </a:r>
          </a:p>
          <a:p>
            <a:pPr algn="ctr"/>
            <a:r>
              <a:rPr lang="en-GB" sz="2400" b="1" i="1" dirty="0">
                <a:solidFill>
                  <a:schemeClr val="accent2">
                    <a:lumMod val="50000"/>
                  </a:schemeClr>
                </a:solidFill>
              </a:rPr>
              <a:t>He sings over you because you are so special to Him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431322" y="3165232"/>
            <a:ext cx="3868611" cy="2669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i="1" dirty="0">
                <a:solidFill>
                  <a:schemeClr val="accent2">
                    <a:lumMod val="50000"/>
                  </a:schemeClr>
                </a:solidFill>
              </a:rPr>
              <a:t>He understands what you are thinking and feeling.</a:t>
            </a:r>
          </a:p>
          <a:p>
            <a:r>
              <a:rPr lang="en-GB" sz="2400" b="1" i="1" dirty="0">
                <a:solidFill>
                  <a:schemeClr val="accent2">
                    <a:lumMod val="50000"/>
                  </a:schemeClr>
                </a:solidFill>
              </a:rPr>
              <a:t>He knows what you will say before you begin to speak it.</a:t>
            </a:r>
          </a:p>
          <a:p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171157" y="5416062"/>
            <a:ext cx="434690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/>
              <a:t>We know this is true because God has told us this in his book the Bible. We can rely on it being trust worthy.</a:t>
            </a:r>
          </a:p>
        </p:txBody>
      </p:sp>
    </p:spTree>
    <p:extLst>
      <p:ext uri="{BB962C8B-B14F-4D97-AF65-F5344CB8AC3E}">
        <p14:creationId xmlns:p14="http://schemas.microsoft.com/office/powerpoint/2010/main" val="36080059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82979" y="303348"/>
            <a:ext cx="11709021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/>
              <a:t>           </a:t>
            </a:r>
          </a:p>
          <a:p>
            <a:r>
              <a:rPr lang="en-GB" sz="2400" dirty="0"/>
              <a:t>Choose some children to pray and</a:t>
            </a:r>
          </a:p>
          <a:p>
            <a:r>
              <a:rPr lang="en-GB" sz="2400" dirty="0"/>
              <a:t> thank God for His love for us</a:t>
            </a:r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r>
              <a:rPr lang="en-GB" sz="2400" dirty="0"/>
              <a:t>                                        Thank you God for ………. It makes me feel </a:t>
            </a:r>
            <a:r>
              <a:rPr lang="en-GB" sz="2400" dirty="0">
                <a:solidFill>
                  <a:srgbClr val="FF0000"/>
                </a:solidFill>
              </a:rPr>
              <a:t>confident</a:t>
            </a:r>
            <a:r>
              <a:rPr lang="en-GB" sz="2400" dirty="0"/>
              <a:t>.</a:t>
            </a:r>
          </a:p>
          <a:p>
            <a:endParaRPr lang="en-GB" sz="2400" dirty="0"/>
          </a:p>
        </p:txBody>
      </p:sp>
      <p:pic>
        <p:nvPicPr>
          <p:cNvPr id="6146" name="Picture 2" descr="Prayer - CEF of Dall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2829" y="506438"/>
            <a:ext cx="5302379" cy="2433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Heart 3"/>
          <p:cNvSpPr/>
          <p:nvPr/>
        </p:nvSpPr>
        <p:spPr>
          <a:xfrm>
            <a:off x="1" y="2625635"/>
            <a:ext cx="3924886" cy="4232366"/>
          </a:xfrm>
          <a:prstGeom prst="heart">
            <a:avLst/>
          </a:prstGeom>
          <a:gradFill>
            <a:gsLst>
              <a:gs pos="10000">
                <a:schemeClr val="accent2">
                  <a:lumMod val="20000"/>
                  <a:lumOff val="80000"/>
                </a:schemeClr>
              </a:gs>
              <a:gs pos="100000">
                <a:schemeClr val="bg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4149968" y="4230534"/>
            <a:ext cx="6752493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We can end by singing about how great it feels to be loved by God</a:t>
            </a:r>
          </a:p>
          <a:p>
            <a:endParaRPr lang="en-GB" sz="2800" dirty="0"/>
          </a:p>
          <a:p>
            <a:r>
              <a:rPr lang="en-GB" sz="2000" u="sng" dirty="0">
                <a:hlinkClick r:id="rId3"/>
              </a:rPr>
              <a:t>https://www.youtube.com/watch?v=1qZWK8ZE2Pk</a:t>
            </a:r>
            <a:endParaRPr lang="en-GB" sz="2000" i="1" dirty="0"/>
          </a:p>
        </p:txBody>
      </p:sp>
      <p:sp>
        <p:nvSpPr>
          <p:cNvPr id="5" name="TextBox 4"/>
          <p:cNvSpPr txBox="1"/>
          <p:nvPr/>
        </p:nvSpPr>
        <p:spPr>
          <a:xfrm>
            <a:off x="222069" y="3735977"/>
            <a:ext cx="3477736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600" b="1" dirty="0">
                <a:solidFill>
                  <a:srgbClr val="2B4C73"/>
                </a:solidFill>
              </a:rPr>
              <a:t>I know God loves me all the time, whatever I do.</a:t>
            </a:r>
          </a:p>
          <a:p>
            <a:pPr algn="ctr"/>
            <a:r>
              <a:rPr lang="en-GB" sz="2600" b="1" dirty="0">
                <a:solidFill>
                  <a:srgbClr val="2B4C73"/>
                </a:solidFill>
              </a:rPr>
              <a:t>It gives me confidence</a:t>
            </a:r>
          </a:p>
        </p:txBody>
      </p:sp>
    </p:spTree>
    <p:extLst>
      <p:ext uri="{BB962C8B-B14F-4D97-AF65-F5344CB8AC3E}">
        <p14:creationId xmlns:p14="http://schemas.microsoft.com/office/powerpoint/2010/main" val="120425279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06277AA4057604C92784149A9CC85CA" ma:contentTypeVersion="12" ma:contentTypeDescription="Create a new document." ma:contentTypeScope="" ma:versionID="8c912e898a4a480e0a99afdf3bd2feb3">
  <xsd:schema xmlns:xsd="http://www.w3.org/2001/XMLSchema" xmlns:xs="http://www.w3.org/2001/XMLSchema" xmlns:p="http://schemas.microsoft.com/office/2006/metadata/properties" xmlns:ns2="781d406d-8283-4662-8d1e-759f17d201c2" xmlns:ns3="2bf27917-f60d-4ef9-a939-cbf91f82b7fb" targetNamespace="http://schemas.microsoft.com/office/2006/metadata/properties" ma:root="true" ma:fieldsID="67ec6b928f4f4bdb6bce22971f341f83" ns2:_="" ns3:_="">
    <xsd:import namespace="781d406d-8283-4662-8d1e-759f17d201c2"/>
    <xsd:import namespace="2bf27917-f60d-4ef9-a939-cbf91f82b7f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1d406d-8283-4662-8d1e-759f17d201c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f27917-f60d-4ef9-a939-cbf91f82b7fb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B68189E-D456-4AC1-85F0-C82B75AB74B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81d406d-8283-4662-8d1e-759f17d201c2"/>
    <ds:schemaRef ds:uri="2bf27917-f60d-4ef9-a939-cbf91f82b7f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9D2EFD0-2FFE-468C-A301-B88B0ED24C08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70A2E99D-4D67-4CF9-9F1B-C4691AC38F2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2393</TotalTime>
  <Words>456</Words>
  <Application>Microsoft Office PowerPoint</Application>
  <PresentationFormat>Widescreen</PresentationFormat>
  <Paragraphs>90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Ocean Learning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si a 5</dc:title>
  <dc:creator>Heather Torrens</dc:creator>
  <cp:lastModifiedBy>Deborah Burns</cp:lastModifiedBy>
  <cp:revision>165</cp:revision>
  <cp:lastPrinted>2020-05-22T12:24:27Z</cp:lastPrinted>
  <dcterms:created xsi:type="dcterms:W3CDTF">2020-05-22T08:10:20Z</dcterms:created>
  <dcterms:modified xsi:type="dcterms:W3CDTF">2020-08-29T18:27:09Z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0x010100706277AA4057604C92784149A9CC85CA</vt:lpwstr>
  </property>
</Properties>
</file>