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4"/>
  </p:sldMasterIdLst>
  <p:notesMasterIdLst>
    <p:notesMasterId r:id="rId16"/>
  </p:notesMasterIdLst>
  <p:sldIdLst>
    <p:sldId id="306" r:id="rId5"/>
    <p:sldId id="401" r:id="rId6"/>
    <p:sldId id="411" r:id="rId7"/>
    <p:sldId id="407" r:id="rId8"/>
    <p:sldId id="408" r:id="rId9"/>
    <p:sldId id="405" r:id="rId10"/>
    <p:sldId id="291" r:id="rId11"/>
    <p:sldId id="404" r:id="rId12"/>
    <p:sldId id="410" r:id="rId13"/>
    <p:sldId id="409" r:id="rId14"/>
    <p:sldId id="394" r:id="rId15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9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CNi02gxTI1M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jpe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4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Prayer, </a:t>
            </a:r>
            <a:r>
              <a:rPr lang="en-GB" sz="2000" smtClean="0"/>
              <a:t>particularly </a:t>
            </a:r>
            <a:r>
              <a:rPr lang="en-GB" sz="2000" smtClean="0"/>
              <a:t>forgiveness </a:t>
            </a:r>
            <a:r>
              <a:rPr lang="en-GB" sz="2000" dirty="0" smtClean="0"/>
              <a:t>as part of compassion.</a:t>
            </a:r>
            <a:endParaRPr lang="en-GB" sz="2000" dirty="0"/>
          </a:p>
          <a:p>
            <a:pPr algn="ctr"/>
            <a:endParaRPr lang="en-GB" sz="2000" dirty="0"/>
          </a:p>
          <a:p>
            <a:r>
              <a:rPr lang="en-GB" sz="2000" dirty="0"/>
              <a:t>You will need: </a:t>
            </a:r>
            <a:r>
              <a:rPr lang="en-GB" sz="2000" dirty="0" smtClean="0"/>
              <a:t>A </a:t>
            </a:r>
            <a:r>
              <a:rPr lang="en-GB" sz="2000" dirty="0"/>
              <a:t>laminated copy of The School Prayer</a:t>
            </a:r>
          </a:p>
          <a:p>
            <a:r>
              <a:rPr lang="en-GB" sz="2000" dirty="0"/>
              <a:t>                          Prayer book marks to </a:t>
            </a:r>
            <a:r>
              <a:rPr lang="en-GB" sz="2000" dirty="0" smtClean="0"/>
              <a:t>show</a:t>
            </a:r>
          </a:p>
          <a:p>
            <a:r>
              <a:rPr lang="en-GB" sz="2000" dirty="0" smtClean="0"/>
              <a:t>A mirror or 2 for next worship</a:t>
            </a:r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/>
              <a:t>DB Aug 2020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367512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2836" y="1088967"/>
            <a:ext cx="967601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800" dirty="0" smtClean="0"/>
              <a:t>Lets practise saying</a:t>
            </a:r>
          </a:p>
          <a:p>
            <a:r>
              <a:rPr lang="en-GB" sz="2800" dirty="0" smtClean="0"/>
              <a:t>our School Prayer confidently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 smtClean="0"/>
              <a:t>Today we </a:t>
            </a:r>
            <a:r>
              <a:rPr lang="en-GB" sz="2800" dirty="0"/>
              <a:t>will think </a:t>
            </a:r>
            <a:r>
              <a:rPr lang="en-GB" sz="2800" dirty="0" smtClean="0"/>
              <a:t>about</a:t>
            </a:r>
          </a:p>
          <a:p>
            <a:r>
              <a:rPr lang="en-GB" sz="2800" dirty="0" smtClean="0"/>
              <a:t>what being forgiving means</a:t>
            </a:r>
            <a:endParaRPr lang="en-GB" sz="2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2203" y="1338224"/>
            <a:ext cx="5814540" cy="412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7762" y="5349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95055" y="534925"/>
            <a:ext cx="8096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281" y="2434397"/>
            <a:ext cx="10511510" cy="12098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95055" y="437846"/>
            <a:ext cx="8096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Last time we thought about being compassionate and trying to build each other up. By showing kindness and using words that encourage and support each other.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870364" y="3300063"/>
            <a:ext cx="806334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Today we will hear about two friends and what happened when one of them let his friend down.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14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7838" y="543697"/>
            <a:ext cx="1117050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think </a:t>
            </a:r>
          </a:p>
          <a:p>
            <a:r>
              <a:rPr lang="en-GB" sz="2800" dirty="0" smtClean="0"/>
              <a:t>makes a good friend?</a:t>
            </a:r>
          </a:p>
          <a:p>
            <a:endParaRPr lang="en-GB" sz="2800" dirty="0" smtClean="0"/>
          </a:p>
          <a:p>
            <a:r>
              <a:rPr lang="en-GB" sz="2800" dirty="0" smtClean="0"/>
              <a:t>Do you know any of these friends?</a:t>
            </a:r>
          </a:p>
          <a:p>
            <a:endParaRPr lang="en-GB" dirty="0"/>
          </a:p>
        </p:txBody>
      </p:sp>
      <p:pic>
        <p:nvPicPr>
          <p:cNvPr id="1026" name="Picture 2" descr="Peppa Pig | Official Site | Welcome to the grown ups site fo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04" y="3110305"/>
            <a:ext cx="3179601" cy="229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BC iPlayer - Hey Dugg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135" y="630195"/>
            <a:ext cx="4823252" cy="271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8 Best Aladdin and Genie images | Aladdin, Disney aladdin, Geni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945" y="2636578"/>
            <a:ext cx="2624850" cy="377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himmer Shine Leah and pets Cloud Heat Transfer Iron On for | Ets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221" y="3572260"/>
            <a:ext cx="4462125" cy="301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67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537" y="1421027"/>
            <a:ext cx="83612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Are </a:t>
            </a:r>
            <a:r>
              <a:rPr lang="en-GB" sz="2800" dirty="0" smtClean="0"/>
              <a:t> </a:t>
            </a:r>
            <a:r>
              <a:rPr lang="en-GB" sz="2800" dirty="0"/>
              <a:t>friends always kind to each other</a:t>
            </a:r>
            <a:r>
              <a:rPr lang="en-GB" sz="2800" dirty="0" smtClean="0"/>
              <a:t>?</a:t>
            </a:r>
          </a:p>
          <a:p>
            <a:endParaRPr lang="en-GB" sz="2800" dirty="0"/>
          </a:p>
          <a:p>
            <a:r>
              <a:rPr lang="en-GB" sz="2800" dirty="0" smtClean="0"/>
              <a:t>Listen to this song and think about</a:t>
            </a:r>
          </a:p>
          <a:p>
            <a:r>
              <a:rPr lang="en-GB" sz="2800" dirty="0" smtClean="0"/>
              <a:t>your friends.</a:t>
            </a:r>
          </a:p>
          <a:p>
            <a:r>
              <a:rPr lang="en-GB" sz="2000" dirty="0">
                <a:hlinkClick r:id="rId6"/>
              </a:rPr>
              <a:t>https://www.youtube.com/watch?v=CNi02gxTI1M</a:t>
            </a:r>
            <a:endParaRPr lang="en-GB" sz="2000" dirty="0" smtClean="0"/>
          </a:p>
          <a:p>
            <a:endParaRPr lang="en-GB" sz="2800" dirty="0" smtClean="0"/>
          </a:p>
          <a:p>
            <a:r>
              <a:rPr lang="en-GB" sz="2800" dirty="0" smtClean="0"/>
              <a:t>What would you do if you had</a:t>
            </a:r>
          </a:p>
          <a:p>
            <a:r>
              <a:rPr lang="en-GB" sz="2800" dirty="0" smtClean="0"/>
              <a:t>upset your friend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2056" name="Picture 8" descr="Why Toy Story 4 Needs To Be The Final One - CINEMABLE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91" y="1986565"/>
            <a:ext cx="5351591" cy="3121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025611" y="753762"/>
            <a:ext cx="527633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Woody becomes jealous of Buzz and is unkind to him.</a:t>
            </a:r>
          </a:p>
          <a:p>
            <a:endParaRPr lang="en-GB" dirty="0"/>
          </a:p>
        </p:txBody>
      </p:sp>
      <p:pic>
        <p:nvPicPr>
          <p:cNvPr id="3074" name="Picture 2" descr="HD Hintergrundbilder lachen buzz lightyear woody pixar disney toy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955" y="753762"/>
            <a:ext cx="5404021" cy="303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12011" y="4004292"/>
            <a:ext cx="43742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Genie in Aladdin is sad when </a:t>
            </a:r>
            <a:r>
              <a:rPr lang="en-GB" sz="2800" dirty="0" smtClean="0"/>
              <a:t>Aladdin </a:t>
            </a:r>
            <a:r>
              <a:rPr lang="en-GB" sz="2800" dirty="0"/>
              <a:t>breaks his promise to use a wish to set the Genie free.</a:t>
            </a:r>
          </a:p>
        </p:txBody>
      </p:sp>
      <p:pic>
        <p:nvPicPr>
          <p:cNvPr id="3076" name="Picture 4" descr="Will Smith's blue genie is rapping in the Aladdin trail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23" y="2236169"/>
            <a:ext cx="6023843" cy="401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89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4537" y="358346"/>
            <a:ext cx="96876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Jesus had 12 special friends, they are called his disciples.</a:t>
            </a:r>
          </a:p>
          <a:p>
            <a:endParaRPr lang="en-GB" sz="2400" dirty="0" smtClean="0"/>
          </a:p>
          <a:p>
            <a:r>
              <a:rPr lang="en-GB" sz="2400" dirty="0" smtClean="0"/>
              <a:t>They did lots of cool things together, Jesus helped Peter</a:t>
            </a:r>
          </a:p>
          <a:p>
            <a:r>
              <a:rPr lang="en-GB" sz="2400" dirty="0" smtClean="0"/>
              <a:t> catch a HUGE lot of fish it nearly sunk the boat!!!!   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   </a:t>
            </a:r>
          </a:p>
        </p:txBody>
      </p:sp>
      <p:pic>
        <p:nvPicPr>
          <p:cNvPr id="4100" name="Picture 4" descr="2019 Lenten Devotional: The Miracles of Christ - Mt. Healthy UM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214" y="108423"/>
            <a:ext cx="2952726" cy="29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53265" y="-63019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102" name="Picture 6" descr="Jesus Walks on Water | Children's Bible Less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58" y="2389157"/>
            <a:ext cx="2761326" cy="367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98985" y="2116618"/>
            <a:ext cx="47981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400" dirty="0"/>
              <a:t>He helped Peter to walk on the sea</a:t>
            </a:r>
            <a:r>
              <a:rPr lang="en-GB" sz="2400" dirty="0" smtClean="0"/>
              <a:t>!!!!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He </a:t>
            </a:r>
            <a:r>
              <a:rPr lang="en-GB" sz="2400" dirty="0"/>
              <a:t>made someone in Peter’s family better when the were very sick.</a:t>
            </a:r>
          </a:p>
          <a:p>
            <a:endParaRPr lang="en-GB" sz="2400" dirty="0"/>
          </a:p>
          <a:p>
            <a:endParaRPr lang="en-GB" dirty="0"/>
          </a:p>
        </p:txBody>
      </p:sp>
      <p:pic>
        <p:nvPicPr>
          <p:cNvPr id="4104" name="Picture 8" descr="The Mighty Miracles Of Jesus Healing Of Simon Peter's Mother-I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114" y="3299500"/>
            <a:ext cx="4158149" cy="311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6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3449" y="345990"/>
            <a:ext cx="8785653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 </a:t>
            </a:r>
            <a:r>
              <a:rPr lang="en-GB" sz="2400" dirty="0" smtClean="0"/>
              <a:t>Peter </a:t>
            </a:r>
            <a:r>
              <a:rPr lang="en-GB" sz="2400" dirty="0"/>
              <a:t>was a special </a:t>
            </a:r>
            <a:r>
              <a:rPr lang="en-GB" sz="2400" dirty="0" smtClean="0"/>
              <a:t>friend but </a:t>
            </a:r>
            <a:r>
              <a:rPr lang="en-GB" sz="2400" dirty="0"/>
              <a:t>sadly </a:t>
            </a:r>
            <a:r>
              <a:rPr lang="en-GB" sz="2400" dirty="0" smtClean="0"/>
              <a:t>he let Jesus </a:t>
            </a:r>
            <a:r>
              <a:rPr lang="en-GB" sz="2400" dirty="0"/>
              <a:t>down</a:t>
            </a:r>
            <a:r>
              <a:rPr lang="en-GB" sz="2400" dirty="0" smtClean="0"/>
              <a:t>.</a:t>
            </a:r>
          </a:p>
          <a:p>
            <a:endParaRPr lang="en-GB" sz="2400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126" name="Picture 6" descr="Animated Sad Face Emoji, HD Png Download - kind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12" y="1397264"/>
            <a:ext cx="1636130" cy="170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ad Face Emoji Png - Sad Face Emoji, Transparent Png , Transparent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096" y="1447656"/>
            <a:ext cx="1514595" cy="165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34281" y="1542126"/>
            <a:ext cx="71250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Peter was scared and so he pretended he wasn’t Jesus’ </a:t>
            </a:r>
            <a:r>
              <a:rPr lang="en-GB" sz="2400" dirty="0" smtClean="0"/>
              <a:t>friend</a:t>
            </a:r>
            <a:r>
              <a:rPr lang="en-GB" sz="2400" dirty="0"/>
              <a:t>. He lied about even knowing Jesus</a:t>
            </a:r>
            <a:r>
              <a:rPr lang="en-GB" sz="2400" dirty="0" smtClean="0"/>
              <a:t>.</a:t>
            </a:r>
          </a:p>
          <a:p>
            <a:endParaRPr lang="en-GB" sz="2400" dirty="0"/>
          </a:p>
          <a:p>
            <a:r>
              <a:rPr lang="en-GB" sz="2400" dirty="0"/>
              <a:t>This must </a:t>
            </a:r>
            <a:r>
              <a:rPr lang="en-GB" sz="2400" dirty="0" smtClean="0"/>
              <a:t>have</a:t>
            </a:r>
          </a:p>
          <a:p>
            <a:r>
              <a:rPr lang="en-GB" sz="2400" dirty="0" smtClean="0"/>
              <a:t>hurt </a:t>
            </a:r>
            <a:r>
              <a:rPr lang="en-GB" sz="2400" dirty="0"/>
              <a:t>Jesus’ feelings</a:t>
            </a:r>
            <a:r>
              <a:rPr lang="en-GB" sz="2400" dirty="0" smtClean="0"/>
              <a:t>.</a:t>
            </a:r>
          </a:p>
          <a:p>
            <a:endParaRPr lang="en-GB" sz="2400" dirty="0"/>
          </a:p>
        </p:txBody>
      </p:sp>
      <p:pic>
        <p:nvPicPr>
          <p:cNvPr id="5130" name="Picture 10" descr="Thursday: Peter's Denial – Sabbath School Ne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771" y="2607276"/>
            <a:ext cx="3896756" cy="329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an you die of a broken heart?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654" y="4031991"/>
            <a:ext cx="3043094" cy="249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10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000897" y="568411"/>
            <a:ext cx="106020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</a:t>
            </a:r>
            <a:r>
              <a:rPr lang="en-GB" sz="2400" dirty="0" smtClean="0"/>
              <a:t>In the </a:t>
            </a:r>
            <a:r>
              <a:rPr lang="en-GB" sz="2400" dirty="0"/>
              <a:t>special prayer </a:t>
            </a:r>
            <a:r>
              <a:rPr lang="en-GB" sz="2400" dirty="0" smtClean="0"/>
              <a:t>Jesus </a:t>
            </a:r>
            <a:r>
              <a:rPr lang="en-GB" sz="2400" dirty="0"/>
              <a:t>taught us it says</a:t>
            </a:r>
          </a:p>
          <a:p>
            <a:endParaRPr lang="en-GB" sz="2400" b="1" i="1" dirty="0">
              <a:solidFill>
                <a:srgbClr val="002060"/>
              </a:solidFill>
            </a:endParaRPr>
          </a:p>
          <a:p>
            <a:r>
              <a:rPr lang="en-GB" sz="2400" b="1" i="1" dirty="0" smtClean="0">
                <a:solidFill>
                  <a:srgbClr val="002060"/>
                </a:solidFill>
              </a:rPr>
              <a:t>                Forgive </a:t>
            </a:r>
            <a:r>
              <a:rPr lang="en-GB" sz="2400" b="1" i="1" dirty="0">
                <a:solidFill>
                  <a:srgbClr val="002060"/>
                </a:solidFill>
              </a:rPr>
              <a:t>us our sins ,</a:t>
            </a:r>
          </a:p>
          <a:p>
            <a:r>
              <a:rPr lang="en-GB" sz="2400" b="1" i="1" dirty="0" smtClean="0">
                <a:solidFill>
                  <a:srgbClr val="002060"/>
                </a:solidFill>
              </a:rPr>
              <a:t>                As </a:t>
            </a:r>
            <a:r>
              <a:rPr lang="en-GB" sz="2400" b="1" i="1" dirty="0">
                <a:solidFill>
                  <a:srgbClr val="002060"/>
                </a:solidFill>
              </a:rPr>
              <a:t>we forgive those who sin against us</a:t>
            </a:r>
            <a:r>
              <a:rPr lang="en-GB" sz="2400" b="1" i="1" dirty="0" smtClean="0">
                <a:solidFill>
                  <a:srgbClr val="002060"/>
                </a:solidFill>
              </a:rPr>
              <a:t>.</a:t>
            </a:r>
          </a:p>
          <a:p>
            <a:endParaRPr lang="en-GB" sz="2400" b="1" i="1" dirty="0">
              <a:solidFill>
                <a:srgbClr val="002060"/>
              </a:solidFill>
            </a:endParaRPr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5554" y="472265"/>
            <a:ext cx="3337441" cy="25180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46" y="1065398"/>
            <a:ext cx="1359050" cy="1739585"/>
          </a:xfrm>
          <a:prstGeom prst="rect">
            <a:avLst/>
          </a:prstGeom>
        </p:spPr>
      </p:pic>
      <p:pic>
        <p:nvPicPr>
          <p:cNvPr id="6146" name="Picture 2" descr="biB on the Sofa: 06.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72" y="3615399"/>
            <a:ext cx="4003589" cy="300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13563" y="3707027"/>
            <a:ext cx="608813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This means that Jesus understands that sometimes we make </a:t>
            </a:r>
            <a:r>
              <a:rPr lang="en-GB" sz="2400" dirty="0" smtClean="0"/>
              <a:t>mistakes </a:t>
            </a:r>
            <a:r>
              <a:rPr lang="en-GB" sz="2400" dirty="0"/>
              <a:t>that hurt other people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 </a:t>
            </a:r>
            <a:r>
              <a:rPr lang="en-GB" sz="2400" dirty="0"/>
              <a:t>He told us that we need to say sorry if we have been unkind. The person who feels hurt needs to say ‘It’s ok, I forgive you</a:t>
            </a:r>
            <a:r>
              <a:rPr lang="en-GB" sz="2400" dirty="0" smtClean="0"/>
              <a:t>.’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77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1007" y="211981"/>
            <a:ext cx="927580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Jesus gave Peter a chance to say sorry and he forgave him.</a:t>
            </a:r>
          </a:p>
          <a:p>
            <a:endParaRPr lang="en-GB" sz="2400" dirty="0"/>
          </a:p>
          <a:p>
            <a:r>
              <a:rPr lang="en-GB" sz="2400" dirty="0" smtClean="0"/>
              <a:t>Jesus trusted his friend enough to give him the really important job of starting Jesus’ Christian church.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2400" dirty="0" smtClean="0"/>
              <a:t>I expect that Peter still made mistakes but he had          learned how to say sorry and put things right again.</a:t>
            </a:r>
          </a:p>
          <a:p>
            <a:endParaRPr lang="en-GB" sz="2400" dirty="0" smtClean="0"/>
          </a:p>
          <a:p>
            <a:r>
              <a:rPr lang="en-GB" sz="2400" dirty="0" smtClean="0"/>
              <a:t>That is why forgiveness is in our School Prayer because it is value that is an important part of our School life together.</a:t>
            </a:r>
            <a:endParaRPr lang="en-GB" sz="2400" dirty="0"/>
          </a:p>
        </p:txBody>
      </p:sp>
      <p:pic>
        <p:nvPicPr>
          <p:cNvPr id="7170" name="Picture 2" descr="Pin on Vintage/Regular Religious Imag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772" y="1582498"/>
            <a:ext cx="3047913" cy="369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ow Are We to Understand the Holy Spirit and the Apostolic Church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01" y="1775025"/>
            <a:ext cx="4866637" cy="225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75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7829" y="2199503"/>
            <a:ext cx="793833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Can we choose someone to pray for us?</a:t>
            </a: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Or our teacher could pray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i="1" dirty="0" smtClean="0">
                <a:solidFill>
                  <a:schemeClr val="bg1"/>
                </a:solidFill>
              </a:rPr>
              <a:t>Thank you Jesus that you were </a:t>
            </a:r>
            <a:r>
              <a:rPr lang="en-GB" sz="2400" i="1" dirty="0" smtClean="0">
                <a:solidFill>
                  <a:srgbClr val="002060"/>
                </a:solidFill>
              </a:rPr>
              <a:t>compassionate </a:t>
            </a:r>
            <a:r>
              <a:rPr lang="en-GB" sz="2400" i="1" dirty="0" smtClean="0">
                <a:solidFill>
                  <a:schemeClr val="bg1"/>
                </a:solidFill>
              </a:rPr>
              <a:t>and showed us how to forgive people.</a:t>
            </a:r>
          </a:p>
          <a:p>
            <a:r>
              <a:rPr lang="en-GB" sz="2400" i="1" dirty="0" smtClean="0">
                <a:solidFill>
                  <a:schemeClr val="bg1"/>
                </a:solidFill>
              </a:rPr>
              <a:t>Thank you that you forgive us too when we say sorry and never stop loving us whatever we do or say or even when we make bad choices</a:t>
            </a:r>
          </a:p>
          <a:p>
            <a:r>
              <a:rPr lang="en-GB" sz="2400" i="1" dirty="0" smtClean="0">
                <a:solidFill>
                  <a:schemeClr val="bg1"/>
                </a:solidFill>
              </a:rPr>
              <a:t>Amen</a:t>
            </a:r>
            <a:endParaRPr lang="en-GB" sz="2400" i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10 Powerful Prayers to Pray Over Your Children (For All Ag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0" y="243445"/>
            <a:ext cx="5344528" cy="221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The Six Tasks of Catechesis #4: Teaching to Pray, or Praying Ou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6163" y="2917997"/>
            <a:ext cx="3426940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5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BC5231-3E9E-458C-B1F7-FCEFD3048B3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9A098D6-0969-405C-B8BA-8F12DE52E6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B1EB7E-9BCC-4AAB-BD71-743CAC9E8C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1d406d-8283-4662-8d1e-759f17d201c2"/>
    <ds:schemaRef ds:uri="2bf27917-f60d-4ef9-a939-cbf91f82b7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2173</TotalTime>
  <Words>511</Words>
  <Application>Microsoft Office PowerPoint</Application>
  <PresentationFormat>Widescreen</PresentationFormat>
  <Paragraphs>107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Century Gothic</vt:lpstr>
      <vt:lpstr>Lucida Sans Unicode</vt:lpstr>
      <vt:lpstr>Twinkl SemiBold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Heather Torrens</cp:lastModifiedBy>
  <cp:revision>162</cp:revision>
  <cp:lastPrinted>2020-05-22T12:24:27Z</cp:lastPrinted>
  <dcterms:created xsi:type="dcterms:W3CDTF">2020-05-22T08:10:20Z</dcterms:created>
  <dcterms:modified xsi:type="dcterms:W3CDTF">2022-09-08T09:52:32Z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