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5" r:id="rId4"/>
    <p:sldId id="266" r:id="rId5"/>
    <p:sldId id="267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44EC"/>
    <a:srgbClr val="EBD5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797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71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586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64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533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8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607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612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97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512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23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6718B-C1B1-4623-9235-2FDECC37E0B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5AF49-32B5-455E-96A7-A0E19C937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151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webhp?sourceid=chrome-instant&amp;ion=1&amp;espv=2&amp;ie=UTF-8#q=youtube+this+is+amazing+grace+youtub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UcFw8pLBSIo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google.co.uk/webhp?sourceid=chrome-instant&amp;ion=1&amp;espv=2&amp;ie=UTF-8#q=youtube+this+is+amazing+grace+youtube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cFw8pLBSIo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" y="353014"/>
            <a:ext cx="11294043" cy="6352899"/>
          </a:xfrm>
          <a:prstGeom prst="rect">
            <a:avLst/>
          </a:prstGeom>
        </p:spPr>
      </p:pic>
      <p:sp>
        <p:nvSpPr>
          <p:cNvPr id="3" name="Cloud Callout 2"/>
          <p:cNvSpPr/>
          <p:nvPr/>
        </p:nvSpPr>
        <p:spPr>
          <a:xfrm>
            <a:off x="664431" y="353014"/>
            <a:ext cx="4106074" cy="284648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/>
              <a:t>This slide is just for the leaders </a:t>
            </a:r>
          </a:p>
          <a:p>
            <a:r>
              <a:rPr lang="en-GB" sz="2800" dirty="0" smtClean="0"/>
              <a:t>to get the class or family worship ready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5314962" y="656945"/>
            <a:ext cx="46987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this worship, </a:t>
            </a:r>
            <a:endParaRPr lang="en-GB" sz="2800" b="1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 </a:t>
            </a:r>
            <a:r>
              <a:rPr lang="en-GB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will need </a:t>
            </a:r>
            <a:r>
              <a:rPr lang="en-GB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get ready:</a:t>
            </a:r>
            <a:endParaRPr lang="en-GB" sz="2800" b="1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14962" y="1776257"/>
            <a:ext cx="6096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Youtube</a:t>
            </a:r>
            <a:r>
              <a:rPr lang="en-GB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song: This </a:t>
            </a: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is amazing </a:t>
            </a:r>
            <a:r>
              <a:rPr lang="en-GB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Grace</a:t>
            </a:r>
          </a:p>
          <a:p>
            <a:pPr>
              <a:spcAft>
                <a:spcPts val="0"/>
              </a:spcAft>
            </a:pPr>
            <a:r>
              <a:rPr lang="en-GB" u="sng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://</a:t>
            </a:r>
            <a:r>
              <a:rPr lang="en-GB" u="sng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www.google.co.uk/webhp?sourceid=chrome-instant&amp;ion=1&amp;espv=2&amp;ie=UTF-8#q=youtube+this+is+amazing+grace+youtube</a:t>
            </a:r>
            <a:endParaRPr lang="en-GB" sz="6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3700" y="3702667"/>
            <a:ext cx="82834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The </a:t>
            </a:r>
            <a:r>
              <a:rPr lang="en-GB" sz="2800" dirty="0" err="1" smtClean="0">
                <a:solidFill>
                  <a:schemeClr val="bg1"/>
                </a:solidFill>
              </a:rPr>
              <a:t>Youtube</a:t>
            </a:r>
            <a:r>
              <a:rPr lang="en-GB" sz="2800" dirty="0" smtClean="0">
                <a:solidFill>
                  <a:schemeClr val="bg1"/>
                </a:solidFill>
              </a:rPr>
              <a:t> story of when Jesus says </a:t>
            </a:r>
            <a:r>
              <a:rPr lang="en-GB" sz="2800" smtClean="0">
                <a:solidFill>
                  <a:schemeClr val="bg1"/>
                </a:solidFill>
              </a:rPr>
              <a:t>goodbye </a:t>
            </a:r>
          </a:p>
          <a:p>
            <a:r>
              <a:rPr lang="en-GB" sz="2800" smtClean="0">
                <a:solidFill>
                  <a:schemeClr val="bg1"/>
                </a:solidFill>
              </a:rPr>
              <a:t>and </a:t>
            </a:r>
            <a:r>
              <a:rPr lang="en-GB" sz="2800" dirty="0" smtClean="0">
                <a:solidFill>
                  <a:schemeClr val="bg1"/>
                </a:solidFill>
              </a:rPr>
              <a:t>makes a promise to his friends.</a:t>
            </a:r>
          </a:p>
          <a:p>
            <a:r>
              <a:rPr lang="en-GB" sz="2800" i="1" u="sng" dirty="0">
                <a:hlinkClick r:id="rId4"/>
              </a:rPr>
              <a:t>https://www.youtube.com/watch?v=UcFw8pLBSIo</a:t>
            </a:r>
            <a:endParaRPr lang="en-GB" sz="2800" i="1" u="sng" dirty="0"/>
          </a:p>
          <a:p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37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06808" y="171982"/>
            <a:ext cx="1075764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Welcome to </a:t>
            </a:r>
            <a:r>
              <a:rPr lang="en-GB" sz="32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our </a:t>
            </a:r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second</a:t>
            </a:r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Summer </a:t>
            </a:r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term</a:t>
            </a:r>
            <a:endParaRPr lang="en-GB" sz="3200" b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class                                            or family</a:t>
            </a:r>
          </a:p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worship </a:t>
            </a:r>
            <a:r>
              <a:rPr lang="en-GB" sz="3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time! </a:t>
            </a:r>
          </a:p>
          <a:p>
            <a:endParaRPr lang="en-GB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054" name="Picture 6" descr="DSC080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84" y="1723279"/>
            <a:ext cx="3014841" cy="401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Engage Magazine: Why you can do family worship at ho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490" y="1723279"/>
            <a:ext cx="3727282" cy="209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etting into God's Word through Music and Family Worship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642" y="3400005"/>
            <a:ext cx="4762500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02525" y="4850515"/>
            <a:ext cx="6096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                  Lets sing together </a:t>
            </a:r>
          </a:p>
          <a:p>
            <a:pPr>
              <a:spcAft>
                <a:spcPts val="0"/>
              </a:spcAft>
            </a:pPr>
            <a:r>
              <a:rPr lang="en-GB" sz="28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                This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</a:rPr>
              <a:t>is amazing Grace</a:t>
            </a:r>
            <a:endParaRPr lang="en-GB" sz="6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https://www.google.co.uk/webhp?sourceid=chrome-instant&amp;ion=1&amp;espv=2&amp;ie=UTF-8#q=youtube+this+is+amazing+grace+youtube</a:t>
            </a:r>
            <a:endParaRPr lang="en-GB" sz="6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132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4617" y="646748"/>
            <a:ext cx="758951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Children: Have a chat with your teacher or grown-up about your teacher from last year.</a:t>
            </a:r>
          </a:p>
          <a:p>
            <a:r>
              <a:rPr lang="en-GB" sz="3200" dirty="0" smtClean="0"/>
              <a:t>Say three things about them.</a:t>
            </a:r>
          </a:p>
          <a:p>
            <a:r>
              <a:rPr lang="en-GB" sz="3200" dirty="0" smtClean="0"/>
              <a:t>Grown-ups: </a:t>
            </a:r>
            <a:r>
              <a:rPr lang="en-GB" sz="3200" dirty="0"/>
              <a:t>R</a:t>
            </a:r>
            <a:r>
              <a:rPr lang="en-GB" sz="3200" dirty="0" smtClean="0"/>
              <a:t>emember a </a:t>
            </a:r>
            <a:r>
              <a:rPr lang="en-GB" sz="3200" dirty="0"/>
              <a:t>teacher from </a:t>
            </a:r>
            <a:r>
              <a:rPr lang="en-GB" sz="3200" dirty="0" smtClean="0"/>
              <a:t>your </a:t>
            </a:r>
            <a:r>
              <a:rPr lang="en-GB" sz="3200" dirty="0"/>
              <a:t>childhood. </a:t>
            </a:r>
            <a:r>
              <a:rPr lang="en-GB" sz="3200" dirty="0" smtClean="0"/>
              <a:t>Say three things about them.</a:t>
            </a:r>
          </a:p>
          <a:p>
            <a:r>
              <a:rPr lang="en-GB" sz="3200" dirty="0" smtClean="0"/>
              <a:t>Now talk about a favourite </a:t>
            </a:r>
            <a:r>
              <a:rPr lang="en-GB" sz="3200" dirty="0"/>
              <a:t>relative or a </a:t>
            </a:r>
            <a:r>
              <a:rPr lang="en-GB" sz="3200" dirty="0" smtClean="0"/>
              <a:t>pet that you don’t see any more. </a:t>
            </a:r>
            <a:endParaRPr lang="en-GB" sz="3200" i="1" dirty="0"/>
          </a:p>
        </p:txBody>
      </p:sp>
      <p:pic>
        <p:nvPicPr>
          <p:cNvPr id="1026" name="Picture 2" descr="Remembering.....: Amazon.co.uk: Dianne Leutner, Daniel Postga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21" y="646748"/>
            <a:ext cx="3744687" cy="345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3141" y="4637314"/>
            <a:ext cx="112209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 video about Jesus when He went to heaven </a:t>
            </a:r>
          </a:p>
          <a:p>
            <a:r>
              <a:rPr lang="en-GB" sz="2800" dirty="0" smtClean="0"/>
              <a:t>and said good bye to His friends.</a:t>
            </a:r>
          </a:p>
          <a:p>
            <a:r>
              <a:rPr lang="en-GB" sz="2800" dirty="0" smtClean="0"/>
              <a:t>See if you can spot the promise He made.</a:t>
            </a:r>
          </a:p>
          <a:p>
            <a:r>
              <a:rPr lang="en-GB" i="1" u="sng" dirty="0" smtClean="0">
                <a:hlinkClick r:id="rId3"/>
              </a:rPr>
              <a:t>https</a:t>
            </a:r>
            <a:r>
              <a:rPr lang="en-GB" i="1" u="sng" dirty="0">
                <a:hlinkClick r:id="rId3"/>
              </a:rPr>
              <a:t>://</a:t>
            </a:r>
            <a:r>
              <a:rPr lang="en-GB" i="1" u="sng" dirty="0" smtClean="0">
                <a:hlinkClick r:id="rId3"/>
              </a:rPr>
              <a:t>www.youtube.com/watch?v=UcFw8pLBSIo</a:t>
            </a:r>
            <a:endParaRPr lang="en-GB" i="1" u="sng" dirty="0" smtClean="0"/>
          </a:p>
          <a:p>
            <a:endParaRPr lang="en-GB" i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2559" t="18763" r="20926" b="18761"/>
          <a:stretch/>
        </p:blipFill>
        <p:spPr>
          <a:xfrm>
            <a:off x="9469024" y="3673695"/>
            <a:ext cx="2167903" cy="2073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962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5920" y="702597"/>
            <a:ext cx="981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.”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531" y="545800"/>
            <a:ext cx="9666480" cy="6432603"/>
          </a:xfrm>
          <a:prstGeom prst="rect">
            <a:avLst/>
          </a:prstGeom>
        </p:spPr>
      </p:pic>
      <p:pic>
        <p:nvPicPr>
          <p:cNvPr id="2052" name="Picture 4" descr="How Cool is That? | Tutoring in Longmont &amp; Fort Collin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62"/>
          <a:stretch/>
        </p:blipFill>
        <p:spPr bwMode="auto">
          <a:xfrm>
            <a:off x="7640593" y="3637123"/>
            <a:ext cx="2835819" cy="28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19349" y="701767"/>
            <a:ext cx="862148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</a:rPr>
              <a:t>  Did </a:t>
            </a:r>
            <a:r>
              <a:rPr lang="en-GB" sz="3200" dirty="0">
                <a:solidFill>
                  <a:schemeClr val="bg1"/>
                </a:solidFill>
              </a:rPr>
              <a:t>you spot what Jesus promised?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pPr algn="ctr"/>
            <a:endParaRPr lang="en-GB" sz="3200" dirty="0" smtClean="0">
              <a:solidFill>
                <a:schemeClr val="bg1"/>
              </a:solidFill>
            </a:endParaRPr>
          </a:p>
          <a:p>
            <a:endParaRPr lang="en-GB" sz="3200" dirty="0" smtClean="0">
              <a:solidFill>
                <a:schemeClr val="bg1"/>
              </a:solidFill>
            </a:endParaRPr>
          </a:p>
          <a:p>
            <a:r>
              <a:rPr lang="en-GB" sz="3200" i="1" dirty="0" smtClean="0">
                <a:solidFill>
                  <a:schemeClr val="bg1"/>
                </a:solidFill>
              </a:rPr>
              <a:t>Jesus </a:t>
            </a:r>
            <a:r>
              <a:rPr lang="en-GB" sz="3200" i="1" dirty="0">
                <a:solidFill>
                  <a:schemeClr val="bg1"/>
                </a:solidFill>
              </a:rPr>
              <a:t>said</a:t>
            </a:r>
          </a:p>
          <a:p>
            <a:r>
              <a:rPr lang="en-GB" sz="3200" dirty="0">
                <a:solidFill>
                  <a:schemeClr val="bg1"/>
                </a:solidFill>
              </a:rPr>
              <a:t>“You can be </a:t>
            </a:r>
            <a:endParaRPr lang="en-GB" sz="3200" dirty="0" smtClean="0">
              <a:solidFill>
                <a:schemeClr val="bg1"/>
              </a:solidFill>
            </a:endParaRPr>
          </a:p>
          <a:p>
            <a:r>
              <a:rPr lang="en-GB" sz="3200" dirty="0" smtClean="0">
                <a:solidFill>
                  <a:schemeClr val="bg1"/>
                </a:solidFill>
              </a:rPr>
              <a:t>sure that </a:t>
            </a:r>
            <a:r>
              <a:rPr lang="en-GB" sz="3200" dirty="0">
                <a:solidFill>
                  <a:schemeClr val="bg1"/>
                </a:solidFill>
              </a:rPr>
              <a:t>I will </a:t>
            </a:r>
            <a:endParaRPr lang="en-GB" sz="3200" dirty="0" smtClean="0">
              <a:solidFill>
                <a:schemeClr val="bg1"/>
              </a:solidFill>
            </a:endParaRPr>
          </a:p>
          <a:p>
            <a:r>
              <a:rPr lang="en-GB" sz="3200" dirty="0" smtClean="0">
                <a:solidFill>
                  <a:schemeClr val="bg1"/>
                </a:solidFill>
              </a:rPr>
              <a:t>be </a:t>
            </a:r>
            <a:r>
              <a:rPr lang="en-GB" sz="3200" dirty="0">
                <a:solidFill>
                  <a:schemeClr val="bg1"/>
                </a:solidFill>
              </a:rPr>
              <a:t>with you always. </a:t>
            </a:r>
          </a:p>
          <a:p>
            <a:r>
              <a:rPr lang="en-GB" sz="3200" dirty="0">
                <a:solidFill>
                  <a:schemeClr val="bg1"/>
                </a:solidFill>
              </a:rPr>
              <a:t>I will stay with you </a:t>
            </a:r>
            <a:endParaRPr lang="en-GB" sz="3200" dirty="0" smtClean="0">
              <a:solidFill>
                <a:schemeClr val="bg1"/>
              </a:solidFill>
            </a:endParaRPr>
          </a:p>
          <a:p>
            <a:r>
              <a:rPr lang="en-GB" sz="3200" dirty="0" smtClean="0">
                <a:solidFill>
                  <a:schemeClr val="bg1"/>
                </a:solidFill>
              </a:rPr>
              <a:t>until </a:t>
            </a:r>
            <a:r>
              <a:rPr lang="en-GB" sz="3200" dirty="0">
                <a:solidFill>
                  <a:schemeClr val="bg1"/>
                </a:solidFill>
              </a:rPr>
              <a:t>the end </a:t>
            </a:r>
            <a:endParaRPr lang="en-GB" sz="3200" dirty="0" smtClean="0">
              <a:solidFill>
                <a:schemeClr val="bg1"/>
              </a:solidFill>
            </a:endParaRPr>
          </a:p>
          <a:p>
            <a:r>
              <a:rPr lang="en-GB" sz="3200" dirty="0" smtClean="0">
                <a:solidFill>
                  <a:schemeClr val="bg1"/>
                </a:solidFill>
              </a:rPr>
              <a:t>of </a:t>
            </a:r>
            <a:r>
              <a:rPr lang="en-GB" sz="3200" dirty="0">
                <a:solidFill>
                  <a:schemeClr val="bg1"/>
                </a:solidFill>
              </a:rPr>
              <a:t>the world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51333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b="10187"/>
          <a:stretch/>
        </p:blipFill>
        <p:spPr>
          <a:xfrm>
            <a:off x="6554794" y="4932629"/>
            <a:ext cx="2495550" cy="1651051"/>
          </a:xfrm>
          <a:prstGeom prst="rect">
            <a:avLst/>
          </a:prstGeom>
        </p:spPr>
      </p:pic>
      <p:pic>
        <p:nvPicPr>
          <p:cNvPr id="3078" name="Picture 6" descr="Boy Drawing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0"/>
          <a:stretch/>
        </p:blipFill>
        <p:spPr bwMode="auto">
          <a:xfrm>
            <a:off x="8823025" y="4357251"/>
            <a:ext cx="3368975" cy="225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3326" y="718455"/>
            <a:ext cx="9144000" cy="5760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en-GB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Most of us are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being super heroes </a:t>
            </a: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at home, keeping everyone safe!</a:t>
            </a:r>
          </a:p>
          <a:p>
            <a:pPr>
              <a:spcAft>
                <a:spcPts val="0"/>
              </a:spcAf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There may be friends and relatives we cannot visit right now.</a:t>
            </a:r>
          </a:p>
          <a:p>
            <a:pPr>
              <a:spcAft>
                <a:spcPts val="0"/>
              </a:spcAft>
            </a:pPr>
            <a:endParaRPr lang="en-GB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Talk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about </a:t>
            </a: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how you feel now you cannot see someone you love.</a:t>
            </a: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Talk about how you feel when you had to say goodbye to someone you love.</a:t>
            </a:r>
          </a:p>
          <a:p>
            <a:pPr marL="34290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Think about the special things you remember about them. </a:t>
            </a:r>
          </a:p>
          <a:p>
            <a:pPr>
              <a:spcAft>
                <a:spcPts val="0"/>
              </a:spcAft>
            </a:pPr>
            <a:endParaRPr lang="en-GB" sz="4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Create a picture to remember someone special. </a:t>
            </a:r>
          </a:p>
          <a:p>
            <a:pPr>
              <a:spcAft>
                <a:spcPts val="0"/>
              </a:spcAft>
            </a:pPr>
            <a:r>
              <a:rPr lang="en-GB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Talk about it with others if you would like to. </a:t>
            </a:r>
            <a:endParaRPr lang="en-GB" sz="44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8307" y="850221"/>
            <a:ext cx="3332975" cy="2221983"/>
          </a:xfrm>
          <a:prstGeom prst="rect">
            <a:avLst/>
          </a:prstGeom>
        </p:spPr>
      </p:pic>
      <p:sp>
        <p:nvSpPr>
          <p:cNvPr id="5" name="Explosion 1 4"/>
          <p:cNvSpPr/>
          <p:nvPr/>
        </p:nvSpPr>
        <p:spPr>
          <a:xfrm>
            <a:off x="326571" y="400202"/>
            <a:ext cx="3971109" cy="3122023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064623" y="1197255"/>
            <a:ext cx="31220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Jokerman" panose="04090605060D06020702" pitchFamily="82" charset="0"/>
              </a:rPr>
              <a:t>Reflective</a:t>
            </a:r>
          </a:p>
          <a:p>
            <a:r>
              <a:rPr lang="en-GB" sz="4000" dirty="0" smtClean="0">
                <a:latin typeface="Jokerman" panose="04090605060D06020702" pitchFamily="82" charset="0"/>
              </a:rPr>
              <a:t>Action!</a:t>
            </a:r>
            <a:endParaRPr lang="en-GB" sz="4000" dirty="0">
              <a:latin typeface="Jokerman" panose="04090605060D06020702" pitchFamily="8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3025" y="843264"/>
            <a:ext cx="2514181" cy="335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040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62594" y="193232"/>
            <a:ext cx="88280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Choose </a:t>
            </a:r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someone to pray</a:t>
            </a:r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algn="ctr"/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For our schools,</a:t>
            </a: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For our </a:t>
            </a:r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families and </a:t>
            </a:r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community,</a:t>
            </a: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GB" sz="2400" b="1" dirty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And f</a:t>
            </a:r>
            <a:r>
              <a:rPr lang="en-GB" sz="2400" b="1" dirty="0" smtClean="0">
                <a:solidFill>
                  <a:srgbClr val="0070C0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or our world.</a:t>
            </a:r>
            <a:endParaRPr lang="en-GB" sz="2400" b="1" dirty="0" smtClean="0">
              <a:solidFill>
                <a:srgbClr val="0070C0"/>
              </a:solidFill>
              <a:latin typeface="Kristen ITC" panose="03050502040202030202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4" name="Picture 4" descr="Contact Details | St Clement's and St John's CE Infant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93" y="748329"/>
            <a:ext cx="3131658" cy="20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eputy head and four part-time teachers made redundant at Bethany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198" y="748328"/>
            <a:ext cx="3839033" cy="20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Boscombe Beach - Visit Dors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93" y="3001290"/>
            <a:ext cx="30003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World - Simple English Wikipedia, the free encycloped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93" y="4809894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8" t="11809" r="5138" b="18857"/>
          <a:stretch/>
        </p:blipFill>
        <p:spPr>
          <a:xfrm>
            <a:off x="7146330" y="3784316"/>
            <a:ext cx="4577993" cy="283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426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308</Words>
  <Application>Microsoft Office PowerPoint</Application>
  <PresentationFormat>Widescreen</PresentationFormat>
  <Paragraphs>72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Jokerman</vt:lpstr>
      <vt:lpstr>Kristen ITC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Torrens</dc:creator>
  <cp:lastModifiedBy>Heather Torrens</cp:lastModifiedBy>
  <cp:revision>29</cp:revision>
  <dcterms:created xsi:type="dcterms:W3CDTF">2020-02-24T08:35:28Z</dcterms:created>
  <dcterms:modified xsi:type="dcterms:W3CDTF">2020-04-28T12:29:28Z</dcterms:modified>
</cp:coreProperties>
</file>