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1"/>
  </p:sldMasterIdLst>
  <p:notesMasterIdLst>
    <p:notesMasterId r:id="rId11"/>
  </p:notesMasterIdLst>
  <p:sldIdLst>
    <p:sldId id="306" r:id="rId2"/>
    <p:sldId id="401" r:id="rId3"/>
    <p:sldId id="412" r:id="rId4"/>
    <p:sldId id="413" r:id="rId5"/>
    <p:sldId id="414" r:id="rId6"/>
    <p:sldId id="415" r:id="rId7"/>
    <p:sldId id="417" r:id="rId8"/>
    <p:sldId id="416" r:id="rId9"/>
    <p:sldId id="420" r:id="rId10"/>
  </p:sldIdLst>
  <p:sldSz cx="12192000" cy="6858000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C73"/>
    <a:srgbClr val="CCECFF"/>
    <a:srgbClr val="FFCC66"/>
    <a:srgbClr val="FFCC00"/>
    <a:srgbClr val="D5F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3CF55-7A1B-469E-A560-FC342EAD39AA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2296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688" y="4751388"/>
            <a:ext cx="5392737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02190-A5C5-4675-9652-0CF717FB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1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801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9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1" y="91547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8" y="32280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7" y="609603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84436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38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685802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4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954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1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5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6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16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79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5469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801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822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3" y="914400"/>
            <a:ext cx="3280975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3" y="2777067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5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1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1" y="3843867"/>
            <a:ext cx="830421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9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113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9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7074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81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3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60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766734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62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392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584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3787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607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677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587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547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39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0222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99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5"/>
            <a:ext cx="2981859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2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2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2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7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1624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  <p:sldLayoutId id="2147483930" r:id="rId15"/>
    <p:sldLayoutId id="2147483931" r:id="rId16"/>
    <p:sldLayoutId id="2147483932" r:id="rId17"/>
    <p:sldLayoutId id="2147483884" r:id="rId18"/>
    <p:sldLayoutId id="2147483885" r:id="rId19"/>
    <p:sldLayoutId id="2147483886" r:id="rId20"/>
    <p:sldLayoutId id="2147483887" r:id="rId21"/>
    <p:sldLayoutId id="2147483888" r:id="rId22"/>
    <p:sldLayoutId id="2147483889" r:id="rId23"/>
    <p:sldLayoutId id="2147483890" r:id="rId24"/>
    <p:sldLayoutId id="2147483891" r:id="rId25"/>
    <p:sldLayoutId id="2147483892" r:id="rId2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www.youtube.com/watch?v=vsHTvUo8k0Q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hyperlink" Target="https://www.youtube.com/watch?v=tb_xIIkW148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uiWZXLsdE9w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St </a:t>
            </a:r>
            <a:r>
              <a:rPr lang="en-GB" sz="3600" dirty="0" err="1"/>
              <a:t>Clement’s</a:t>
            </a:r>
            <a:r>
              <a:rPr lang="en-GB" sz="3600" dirty="0"/>
              <a:t> </a:t>
            </a:r>
          </a:p>
          <a:p>
            <a:pPr algn="ctr"/>
            <a:r>
              <a:rPr lang="en-GB" sz="3600" dirty="0" smtClean="0"/>
              <a:t>15 </a:t>
            </a:r>
            <a:r>
              <a:rPr lang="en-GB" sz="3600" dirty="0"/>
              <a:t>minute class </a:t>
            </a:r>
            <a:r>
              <a:rPr lang="en-GB" sz="3600" dirty="0" smtClean="0"/>
              <a:t>worship</a:t>
            </a:r>
          </a:p>
          <a:p>
            <a:pPr algn="ctr"/>
            <a:r>
              <a:rPr lang="en-GB" sz="3600" dirty="0" smtClean="0"/>
              <a:t>Session 7</a:t>
            </a:r>
            <a:endParaRPr lang="en-GB" sz="3600" dirty="0"/>
          </a:p>
          <a:p>
            <a:pPr algn="ctr"/>
            <a:endParaRPr lang="en-GB" sz="3600" dirty="0"/>
          </a:p>
          <a:p>
            <a:pPr algn="ctr"/>
            <a:r>
              <a:rPr lang="en-GB" sz="2000" dirty="0"/>
              <a:t>We will be thinking about our School </a:t>
            </a:r>
            <a:r>
              <a:rPr lang="en-GB" sz="2000" dirty="0" smtClean="0"/>
              <a:t>Prayer, particularly curiosity</a:t>
            </a:r>
            <a:endParaRPr lang="en-GB" sz="2000" dirty="0"/>
          </a:p>
          <a:p>
            <a:endParaRPr lang="en-GB" sz="2000" dirty="0" smtClean="0"/>
          </a:p>
          <a:p>
            <a:r>
              <a:rPr lang="en-GB" sz="2000" dirty="0"/>
              <a:t> </a:t>
            </a:r>
            <a:r>
              <a:rPr lang="en-GB" sz="2000" dirty="0" smtClean="0"/>
              <a:t>       You </a:t>
            </a:r>
            <a:r>
              <a:rPr lang="en-GB" sz="2000" dirty="0"/>
              <a:t>will need: </a:t>
            </a:r>
            <a:r>
              <a:rPr lang="en-GB" sz="2000" dirty="0" smtClean="0"/>
              <a:t>A </a:t>
            </a:r>
            <a:r>
              <a:rPr lang="en-GB" sz="2000" dirty="0"/>
              <a:t>laminated copy of The School Prayer</a:t>
            </a:r>
          </a:p>
          <a:p>
            <a:r>
              <a:rPr lang="en-GB" sz="2000" dirty="0"/>
              <a:t>                          Prayer book marks to </a:t>
            </a:r>
            <a:r>
              <a:rPr lang="en-GB" sz="2000" dirty="0" smtClean="0"/>
              <a:t>show</a:t>
            </a:r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r>
              <a:rPr lang="en-GB" sz="2000"/>
              <a:t>DB Aug 2020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72836" y="548640"/>
            <a:ext cx="2086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slide for the leader or teacher</a:t>
            </a:r>
          </a:p>
        </p:txBody>
      </p:sp>
    </p:spTree>
    <p:extLst>
      <p:ext uri="{BB962C8B-B14F-4D97-AF65-F5344CB8AC3E}">
        <p14:creationId xmlns:p14="http://schemas.microsoft.com/office/powerpoint/2010/main" val="367512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725819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6754" y="1018903"/>
            <a:ext cx="10392097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r>
              <a:rPr lang="en-GB" sz="2400" dirty="0" smtClean="0"/>
              <a:t>Lets begin by saying</a:t>
            </a:r>
          </a:p>
          <a:p>
            <a:r>
              <a:rPr lang="en-GB" sz="2400" dirty="0" smtClean="0"/>
              <a:t>our School Prayer confidently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 smtClean="0"/>
              <a:t>Today we </a:t>
            </a:r>
            <a:r>
              <a:rPr lang="en-GB" sz="2400" dirty="0"/>
              <a:t>will think </a:t>
            </a:r>
            <a:r>
              <a:rPr lang="en-GB" sz="2400" dirty="0" smtClean="0"/>
              <a:t>about</a:t>
            </a:r>
          </a:p>
          <a:p>
            <a:r>
              <a:rPr lang="en-GB" sz="2400" dirty="0" smtClean="0"/>
              <a:t>what being </a:t>
            </a:r>
            <a:r>
              <a:rPr lang="en-GB" sz="2400" dirty="0" smtClean="0">
                <a:solidFill>
                  <a:schemeClr val="accent2"/>
                </a:solidFill>
              </a:rPr>
              <a:t>curious</a:t>
            </a:r>
            <a:r>
              <a:rPr lang="en-GB" sz="2400" dirty="0" smtClean="0">
                <a:solidFill>
                  <a:srgbClr val="7030A0"/>
                </a:solidFill>
              </a:rPr>
              <a:t> </a:t>
            </a:r>
            <a:r>
              <a:rPr lang="en-GB" sz="2400" dirty="0" smtClean="0"/>
              <a:t>means.</a:t>
            </a:r>
          </a:p>
          <a:p>
            <a:endParaRPr lang="en-GB" sz="2400" dirty="0" smtClean="0"/>
          </a:p>
          <a:p>
            <a:r>
              <a:rPr lang="en-GB" sz="2400" dirty="0" smtClean="0"/>
              <a:t>When we pray this part</a:t>
            </a:r>
          </a:p>
          <a:p>
            <a:r>
              <a:rPr lang="en-GB" sz="2400" dirty="0" smtClean="0"/>
              <a:t>we make our fingers flutter</a:t>
            </a:r>
          </a:p>
          <a:p>
            <a:r>
              <a:rPr lang="en-GB" sz="2400" dirty="0"/>
              <a:t>l</a:t>
            </a:r>
            <a:r>
              <a:rPr lang="en-GB" sz="2400" dirty="0" smtClean="0"/>
              <a:t>ike a flame.</a:t>
            </a:r>
            <a:endParaRPr lang="en-GB" sz="2400" dirty="0"/>
          </a:p>
          <a:p>
            <a:endParaRPr lang="en-GB" dirty="0"/>
          </a:p>
          <a:p>
            <a:r>
              <a:rPr lang="en-GB" sz="2400" dirty="0" smtClean="0"/>
              <a:t>Can </a:t>
            </a:r>
            <a:r>
              <a:rPr lang="en-GB" sz="2400" dirty="0"/>
              <a:t>you tell your </a:t>
            </a:r>
            <a:r>
              <a:rPr lang="en-GB" sz="2400" dirty="0" smtClean="0"/>
              <a:t>friend</a:t>
            </a:r>
          </a:p>
          <a:p>
            <a:r>
              <a:rPr lang="en-GB" sz="2400" dirty="0" smtClean="0"/>
              <a:t>what </a:t>
            </a:r>
            <a:r>
              <a:rPr lang="en-GB" sz="2400" dirty="0"/>
              <a:t>you think the word </a:t>
            </a:r>
            <a:r>
              <a:rPr lang="en-GB" sz="2400" dirty="0">
                <a:solidFill>
                  <a:schemeClr val="accent2"/>
                </a:solidFill>
              </a:rPr>
              <a:t>‘curious’ </a:t>
            </a:r>
            <a:r>
              <a:rPr lang="en-GB" sz="2400" dirty="0"/>
              <a:t>means?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4311" y="211981"/>
            <a:ext cx="5814540" cy="4123238"/>
          </a:xfrm>
          <a:prstGeom prst="rect">
            <a:avLst/>
          </a:prstGeom>
        </p:spPr>
      </p:pic>
      <p:pic>
        <p:nvPicPr>
          <p:cNvPr id="8" name="Picture 2" descr="Be Prepared to Teach Thinkers - Child Evangelism Fellowship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945" y="4441371"/>
            <a:ext cx="2372774" cy="220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43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254309" y="365761"/>
            <a:ext cx="1163114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think</a:t>
            </a:r>
            <a:r>
              <a:rPr lang="en-GB" sz="2400" dirty="0" smtClean="0">
                <a:solidFill>
                  <a:schemeClr val="accent2"/>
                </a:solidFill>
              </a:rPr>
              <a:t> curious </a:t>
            </a:r>
            <a:r>
              <a:rPr lang="en-GB" sz="2400" dirty="0" smtClean="0"/>
              <a:t>means wanting to understand and </a:t>
            </a:r>
          </a:p>
          <a:p>
            <a:r>
              <a:rPr lang="en-GB" sz="2400" dirty="0" smtClean="0"/>
              <a:t>know more about all sorts of things.</a:t>
            </a:r>
          </a:p>
          <a:p>
            <a:endParaRPr lang="en-GB" sz="2400" dirty="0"/>
          </a:p>
          <a:p>
            <a:r>
              <a:rPr lang="en-GB" sz="2400" dirty="0"/>
              <a:t>Doctors may ask questions to see if they can find out why someone is poorly.</a:t>
            </a:r>
          </a:p>
          <a:p>
            <a:endParaRPr lang="en-GB" sz="2400" dirty="0" smtClean="0"/>
          </a:p>
          <a:p>
            <a:r>
              <a:rPr lang="en-GB" sz="2400" dirty="0" smtClean="0"/>
              <a:t>                Detectives look for clues to try and understand what has happened.</a:t>
            </a:r>
          </a:p>
          <a:p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           Scientists do experiments to understand</a:t>
            </a:r>
          </a:p>
          <a:p>
            <a:r>
              <a:rPr lang="en-GB" sz="2400" dirty="0" smtClean="0"/>
              <a:t>           more about the world around them.</a:t>
            </a:r>
          </a:p>
          <a:p>
            <a:endParaRPr lang="en-GB" sz="2400" dirty="0" smtClean="0"/>
          </a:p>
          <a:p>
            <a:endParaRPr lang="en-GB" sz="2400" dirty="0"/>
          </a:p>
          <a:p>
            <a:r>
              <a:rPr lang="en-GB" sz="2400" dirty="0" smtClean="0"/>
              <a:t>                                  Mechanics test engines to check the car will run smoothly.</a:t>
            </a:r>
          </a:p>
          <a:p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Mum’s and Dad’s will ask us questions about what sort of day we‘ve had.</a:t>
            </a:r>
          </a:p>
          <a:p>
            <a:endParaRPr lang="en-GB" sz="2400" dirty="0"/>
          </a:p>
        </p:txBody>
      </p:sp>
      <p:pic>
        <p:nvPicPr>
          <p:cNvPr id="1028" name="Picture 4" descr="How to Become an Automotive Mechanic | Career Girls - Explore Career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09" y="4241793"/>
            <a:ext cx="2867134" cy="161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llection Of Free Stethoscope Vector Clipart - Stethoscope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7771" y="132681"/>
            <a:ext cx="2043003" cy="146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984" y="2023062"/>
            <a:ext cx="1483318" cy="12165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2135" y="2730546"/>
            <a:ext cx="2463165" cy="201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59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Cloud Callout 2"/>
          <p:cNvSpPr/>
          <p:nvPr/>
        </p:nvSpPr>
        <p:spPr>
          <a:xfrm>
            <a:off x="692331" y="705394"/>
            <a:ext cx="10698480" cy="5264332"/>
          </a:xfrm>
          <a:prstGeom prst="cloudCallou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i="1">
                <a:solidFill>
                  <a:srgbClr val="002060"/>
                </a:solidFill>
              </a:rPr>
              <a:t>?</a:t>
            </a:r>
            <a:endParaRPr lang="en-GB" b="1" i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47256" y="1502228"/>
            <a:ext cx="7249885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 smtClean="0">
                <a:solidFill>
                  <a:srgbClr val="002060"/>
                </a:solidFill>
              </a:rPr>
              <a:t>We need to ask questions to help us understand and think about the world we live in.</a:t>
            </a:r>
          </a:p>
          <a:p>
            <a:pPr algn="ctr"/>
            <a:r>
              <a:rPr lang="en-GB" sz="2400" b="1" i="1" dirty="0" smtClean="0">
                <a:solidFill>
                  <a:srgbClr val="002060"/>
                </a:solidFill>
              </a:rPr>
              <a:t>It’s the best way to learn and make strong new pathways in our brains.   </a:t>
            </a:r>
          </a:p>
          <a:p>
            <a:pPr algn="ctr"/>
            <a:r>
              <a:rPr lang="en-GB" sz="2400" b="1" i="1" dirty="0">
                <a:solidFill>
                  <a:srgbClr val="002060"/>
                </a:solidFill>
              </a:rPr>
              <a:t> </a:t>
            </a:r>
            <a:r>
              <a:rPr lang="en-GB" sz="2400" b="1" i="1" dirty="0" smtClean="0">
                <a:solidFill>
                  <a:srgbClr val="002060"/>
                </a:solidFill>
              </a:rPr>
              <a:t>    </a:t>
            </a:r>
          </a:p>
          <a:p>
            <a:pPr algn="ctr"/>
            <a:r>
              <a:rPr lang="en-GB" sz="6000" b="1" i="1" dirty="0" smtClean="0">
                <a:solidFill>
                  <a:srgbClr val="002060"/>
                </a:solidFill>
              </a:rPr>
              <a:t>?</a:t>
            </a:r>
            <a:r>
              <a:rPr lang="en-GB" sz="8800" b="1" i="1" dirty="0" smtClean="0">
                <a:solidFill>
                  <a:srgbClr val="002060"/>
                </a:solidFill>
              </a:rPr>
              <a:t>               </a:t>
            </a:r>
            <a:r>
              <a:rPr lang="en-GB" sz="9600" b="1" i="1" dirty="0" smtClean="0">
                <a:solidFill>
                  <a:srgbClr val="002060"/>
                </a:solidFill>
              </a:rPr>
              <a:t>?</a:t>
            </a:r>
          </a:p>
          <a:p>
            <a:r>
              <a:rPr lang="en-GB" sz="8800" b="1" i="1" dirty="0" smtClean="0">
                <a:solidFill>
                  <a:srgbClr val="002060"/>
                </a:solidFill>
              </a:rPr>
              <a:t>  </a:t>
            </a:r>
            <a:endParaRPr lang="en-GB" sz="8800" b="1" i="1" dirty="0">
              <a:solidFill>
                <a:srgbClr val="002060"/>
              </a:solidFill>
            </a:endParaRPr>
          </a:p>
          <a:p>
            <a:endParaRPr lang="en-GB" sz="8800" b="1" i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666513" y="1303084"/>
            <a:ext cx="11214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i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6389" y="587829"/>
            <a:ext cx="181573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0" b="1" i="1" dirty="0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01701" y="182880"/>
            <a:ext cx="13638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b="1" i="1">
                <a:solidFill>
                  <a:srgbClr val="002060"/>
                </a:solidFill>
              </a:rPr>
              <a:t>?</a:t>
            </a:r>
            <a:endParaRPr lang="en-GB" sz="9600" b="1" i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Multiphysics simulation charts the migration of harmful proteins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796" y="3337560"/>
            <a:ext cx="2616804" cy="1962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655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600892" y="574766"/>
            <a:ext cx="110250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We are going to have a quiz, </a:t>
            </a:r>
          </a:p>
          <a:p>
            <a:r>
              <a:rPr lang="en-GB" sz="2400" dirty="0" smtClean="0"/>
              <a:t>Let us practise being </a:t>
            </a:r>
            <a:r>
              <a:rPr lang="en-GB" sz="2400" dirty="0" smtClean="0">
                <a:solidFill>
                  <a:schemeClr val="accent2"/>
                </a:solidFill>
              </a:rPr>
              <a:t>curious</a:t>
            </a:r>
            <a:r>
              <a:rPr lang="en-GB" sz="2400" dirty="0" smtClean="0"/>
              <a:t> and ask ‘what is this ?......’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7977" y="3638599"/>
            <a:ext cx="3083905" cy="29670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892" y="1672415"/>
            <a:ext cx="4480357" cy="306131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212080" y="1672414"/>
            <a:ext cx="58260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2060"/>
                </a:solidFill>
              </a:rPr>
              <a:t>Clue,</a:t>
            </a:r>
          </a:p>
          <a:p>
            <a:r>
              <a:rPr lang="en-GB" sz="2400" dirty="0">
                <a:solidFill>
                  <a:schemeClr val="bg1"/>
                </a:solidFill>
              </a:rPr>
              <a:t>T</a:t>
            </a:r>
            <a:r>
              <a:rPr lang="en-GB" sz="2400" dirty="0" smtClean="0">
                <a:solidFill>
                  <a:schemeClr val="bg1"/>
                </a:solidFill>
              </a:rPr>
              <a:t>hese need to be kept safe in a box</a:t>
            </a:r>
          </a:p>
          <a:p>
            <a:endParaRPr lang="en-GB" sz="2400" dirty="0"/>
          </a:p>
          <a:p>
            <a:r>
              <a:rPr lang="en-GB" sz="2400" dirty="0" smtClean="0">
                <a:solidFill>
                  <a:srgbClr val="002060"/>
                </a:solidFill>
              </a:rPr>
              <a:t>Clue,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Be careful when you pick these, don’t get prickled.</a:t>
            </a:r>
          </a:p>
        </p:txBody>
      </p:sp>
    </p:spTree>
    <p:extLst>
      <p:ext uri="{BB962C8B-B14F-4D97-AF65-F5344CB8AC3E}">
        <p14:creationId xmlns:p14="http://schemas.microsoft.com/office/powerpoint/2010/main" val="226199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53543" y="951467"/>
            <a:ext cx="680041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400" dirty="0"/>
          </a:p>
          <a:p>
            <a:r>
              <a:rPr lang="en-GB" sz="2400" dirty="0" smtClean="0">
                <a:solidFill>
                  <a:srgbClr val="7030A0"/>
                </a:solidFill>
              </a:rPr>
              <a:t>Clue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The male (Dad) is more of a show off than the female (Mum).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 smtClean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rgbClr val="7030A0"/>
                </a:solidFill>
              </a:rPr>
              <a:t> 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           </a:t>
            </a:r>
            <a:r>
              <a:rPr lang="en-GB" sz="2400" dirty="0" smtClean="0">
                <a:solidFill>
                  <a:srgbClr val="7030A0"/>
                </a:solidFill>
              </a:rPr>
              <a:t>Clue</a:t>
            </a:r>
          </a:p>
          <a:p>
            <a:r>
              <a:rPr lang="en-GB" sz="2400" dirty="0">
                <a:solidFill>
                  <a:srgbClr val="7030A0"/>
                </a:solidFill>
              </a:rPr>
              <a:t> </a:t>
            </a:r>
            <a:r>
              <a:rPr lang="en-GB" sz="2400" dirty="0" smtClean="0">
                <a:solidFill>
                  <a:srgbClr val="7030A0"/>
                </a:solidFill>
              </a:rPr>
              <a:t>           </a:t>
            </a:r>
            <a:r>
              <a:rPr lang="en-GB" sz="2400" dirty="0" smtClean="0">
                <a:solidFill>
                  <a:schemeClr val="bg1"/>
                </a:solidFill>
              </a:rPr>
              <a:t>You have 10 of these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78892" y="3045534"/>
            <a:ext cx="2999865" cy="43259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153" y="481790"/>
            <a:ext cx="2928258" cy="3128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22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32858" y="365760"/>
            <a:ext cx="8987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In our RE learning and in worship, we want you to be </a:t>
            </a:r>
            <a:r>
              <a:rPr lang="en-GB" sz="2400" dirty="0" smtClean="0">
                <a:solidFill>
                  <a:schemeClr val="accent2"/>
                </a:solidFill>
              </a:rPr>
              <a:t>curious</a:t>
            </a:r>
            <a:r>
              <a:rPr lang="en-GB" sz="2400" dirty="0" smtClean="0"/>
              <a:t>, asking lots of questions, especially tricky ones.</a:t>
            </a:r>
          </a:p>
          <a:p>
            <a:endParaRPr lang="en-GB" sz="2400" dirty="0" smtClean="0"/>
          </a:p>
          <a:p>
            <a:r>
              <a:rPr lang="en-GB" sz="2400" dirty="0" smtClean="0"/>
              <a:t>If you show this we call it ‘Deeper Thinking’ and your teacher would love to write about it in your RE book. </a:t>
            </a:r>
          </a:p>
          <a:p>
            <a:endParaRPr lang="en-GB" sz="2400" dirty="0" smtClean="0"/>
          </a:p>
          <a:p>
            <a:r>
              <a:rPr lang="en-GB" sz="2400" dirty="0" smtClean="0"/>
              <a:t>You can wear a sticker that shows people you’ve been asking interesting questions.</a:t>
            </a:r>
          </a:p>
          <a:p>
            <a:endParaRPr lang="en-GB" sz="2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6264" y="3649415"/>
            <a:ext cx="6108789" cy="2996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25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548640" y="561703"/>
            <a:ext cx="10053061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Lots of people came to Jesus and asked him some ‘deep questions’ about God.</a:t>
            </a:r>
          </a:p>
          <a:p>
            <a:endParaRPr lang="en-GB" sz="2400" dirty="0"/>
          </a:p>
          <a:p>
            <a:r>
              <a:rPr lang="en-GB" sz="2400" dirty="0" smtClean="0"/>
              <a:t>A rich, good man asked a really interesting question.</a:t>
            </a:r>
          </a:p>
          <a:p>
            <a:endParaRPr lang="en-GB" sz="2400" b="1" i="1" dirty="0" smtClean="0">
              <a:solidFill>
                <a:schemeClr val="accent1"/>
              </a:solidFill>
            </a:endParaRPr>
          </a:p>
          <a:p>
            <a:r>
              <a:rPr lang="en-GB" sz="2400" b="1" i="1" dirty="0" smtClean="0">
                <a:solidFill>
                  <a:schemeClr val="accent1"/>
                </a:solidFill>
              </a:rPr>
              <a:t>‘Jesus, what must I do to go to heaven?’</a:t>
            </a:r>
          </a:p>
          <a:p>
            <a:endParaRPr lang="en-GB" sz="2400" dirty="0" smtClean="0"/>
          </a:p>
          <a:p>
            <a:r>
              <a:rPr lang="en-GB" sz="2400" dirty="0" smtClean="0"/>
              <a:t>Let’s find out what Jesus said </a:t>
            </a:r>
          </a:p>
          <a:p>
            <a:endParaRPr lang="en-GB" sz="2400" dirty="0">
              <a:hlinkClick r:id="rId2"/>
            </a:endParaRPr>
          </a:p>
          <a:p>
            <a:r>
              <a:rPr lang="en-GB" dirty="0" smtClean="0">
                <a:hlinkClick r:id="rId2"/>
              </a:rPr>
              <a:t>https</a:t>
            </a:r>
            <a:r>
              <a:rPr lang="en-GB" dirty="0">
                <a:hlinkClick r:id="rId2"/>
              </a:rPr>
              <a:t>://www.youtube.com/watch?v=vsHTvUo8k0Q</a:t>
            </a:r>
            <a:endParaRPr lang="en-GB" dirty="0"/>
          </a:p>
          <a:p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8956766" y="1210491"/>
            <a:ext cx="142385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0" b="1" i="1" dirty="0">
                <a:solidFill>
                  <a:srgbClr val="002060"/>
                </a:solidFill>
              </a:rPr>
              <a:t>?</a:t>
            </a:r>
          </a:p>
        </p:txBody>
      </p:sp>
      <p:pic>
        <p:nvPicPr>
          <p:cNvPr id="5122" name="Picture 2" descr="Did The Rich Young Ruler Really Keep God's Commandments? An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189" y="3568933"/>
            <a:ext cx="5711667" cy="3001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loud Callout 3"/>
          <p:cNvSpPr/>
          <p:nvPr/>
        </p:nvSpPr>
        <p:spPr>
          <a:xfrm>
            <a:off x="548640" y="4193177"/>
            <a:ext cx="5656217" cy="2377440"/>
          </a:xfrm>
          <a:prstGeom prst="cloudCallout">
            <a:avLst>
              <a:gd name="adj1" fmla="val -22450"/>
              <a:gd name="adj2" fmla="val 57555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254034" y="4624354"/>
            <a:ext cx="4415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rgbClr val="002060"/>
                </a:solidFill>
              </a:rPr>
              <a:t>What stopped this man from being Jesus’ friend and follower?</a:t>
            </a:r>
            <a:endParaRPr lang="en-GB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06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32858" y="365760"/>
            <a:ext cx="8987246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I am so glad God wants us to find out about him by asking questions. The Bible, His special book is a great place to find out some answers.</a:t>
            </a:r>
          </a:p>
          <a:p>
            <a:endParaRPr lang="en-GB" sz="2400" dirty="0"/>
          </a:p>
          <a:p>
            <a:r>
              <a:rPr lang="en-GB" sz="2400" dirty="0" smtClean="0"/>
              <a:t>It is good news that Jesus wants to be our friend and the most important thing in our lives.</a:t>
            </a:r>
          </a:p>
          <a:p>
            <a:endParaRPr lang="en-GB" sz="2400" dirty="0"/>
          </a:p>
          <a:p>
            <a:r>
              <a:rPr lang="en-GB" sz="2400" dirty="0" smtClean="0"/>
              <a:t>We will finish by singing</a:t>
            </a:r>
          </a:p>
          <a:p>
            <a:endParaRPr lang="en-GB" sz="4400" i="1" dirty="0" smtClean="0">
              <a:latin typeface="Lucida Handwriting" panose="03010101010101010101" pitchFamily="66" charset="0"/>
            </a:endParaRPr>
          </a:p>
          <a:p>
            <a:pPr algn="ctr"/>
            <a:r>
              <a:rPr lang="en-GB" sz="4400" i="1" dirty="0" smtClean="0">
                <a:latin typeface="Lucida Handwriting" panose="03010101010101010101" pitchFamily="66" charset="0"/>
              </a:rPr>
              <a:t>The Blessing</a:t>
            </a:r>
            <a:endParaRPr lang="en-GB" sz="4400" i="1" dirty="0">
              <a:latin typeface="Brush Script MT" panose="03060802040406070304" pitchFamily="66" charset="0"/>
            </a:endParaRPr>
          </a:p>
          <a:p>
            <a:pPr algn="ctr"/>
            <a:r>
              <a:rPr lang="en-GB" dirty="0">
                <a:hlinkClick r:id="rId6"/>
              </a:rPr>
              <a:t>https://</a:t>
            </a:r>
            <a:r>
              <a:rPr lang="en-GB" dirty="0" smtClean="0">
                <a:hlinkClick r:id="rId6"/>
              </a:rPr>
              <a:t>www.youtube.com/watch?v=uiWZXLsdE9w</a:t>
            </a:r>
            <a:endParaRPr lang="en-GB" dirty="0" smtClean="0"/>
          </a:p>
          <a:p>
            <a:pPr algn="ctr"/>
            <a:endParaRPr lang="en-GB" dirty="0"/>
          </a:p>
          <a:p>
            <a:pPr algn="ctr"/>
            <a:r>
              <a:rPr lang="en-GB" dirty="0" smtClean="0"/>
              <a:t>Maybe your teacher can show you the story of</a:t>
            </a:r>
          </a:p>
          <a:p>
            <a:pPr algn="ctr"/>
            <a:r>
              <a:rPr lang="en-GB" dirty="0" smtClean="0"/>
              <a:t>The Camel and the eye of the Needle, during story time this week.</a:t>
            </a:r>
          </a:p>
          <a:p>
            <a:pPr algn="ctr"/>
            <a:endParaRPr lang="en-GB" dirty="0"/>
          </a:p>
          <a:p>
            <a:pPr algn="ctr"/>
            <a:r>
              <a:rPr lang="en-GB" dirty="0">
                <a:hlinkClick r:id="rId7"/>
              </a:rPr>
              <a:t>https://www.youtube.com/watch?v=tb_xIIkW148</a:t>
            </a:r>
            <a:endParaRPr lang="en-GB" dirty="0"/>
          </a:p>
          <a:p>
            <a:endParaRPr lang="en-GB" sz="4400" i="1" dirty="0" smtClean="0">
              <a:latin typeface="Brush Script MT" panose="03060802040406070304" pitchFamily="66" charset="0"/>
            </a:endParaRPr>
          </a:p>
          <a:p>
            <a:endParaRPr lang="en-GB" sz="4400" i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99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6277AA4057604C92784149A9CC85CA" ma:contentTypeVersion="12" ma:contentTypeDescription="Create a new document." ma:contentTypeScope="" ma:versionID="8c912e898a4a480e0a99afdf3bd2feb3">
  <xsd:schema xmlns:xsd="http://www.w3.org/2001/XMLSchema" xmlns:xs="http://www.w3.org/2001/XMLSchema" xmlns:p="http://schemas.microsoft.com/office/2006/metadata/properties" xmlns:ns2="781d406d-8283-4662-8d1e-759f17d201c2" xmlns:ns3="2bf27917-f60d-4ef9-a939-cbf91f82b7fb" targetNamespace="http://schemas.microsoft.com/office/2006/metadata/properties" ma:root="true" ma:fieldsID="67ec6b928f4f4bdb6bce22971f341f83" ns2:_="" ns3:_="">
    <xsd:import namespace="781d406d-8283-4662-8d1e-759f17d201c2"/>
    <xsd:import namespace="2bf27917-f60d-4ef9-a939-cbf91f82b7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1d406d-8283-4662-8d1e-759f17d201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f27917-f60d-4ef9-a939-cbf91f82b7f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B4E30D-D42D-4D59-BBEC-7DABA2A970A4}"/>
</file>

<file path=customXml/itemProps2.xml><?xml version="1.0" encoding="utf-8"?>
<ds:datastoreItem xmlns:ds="http://schemas.openxmlformats.org/officeDocument/2006/customXml" ds:itemID="{70276880-0718-4BAB-AC5D-5B322FC23EA0}"/>
</file>

<file path=customXml/itemProps3.xml><?xml version="1.0" encoding="utf-8"?>
<ds:datastoreItem xmlns:ds="http://schemas.openxmlformats.org/officeDocument/2006/customXml" ds:itemID="{7DDB684F-F015-4916-8720-B28F21D4B8EA}"/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2372</TotalTime>
  <Words>506</Words>
  <Application>Microsoft Office PowerPoint</Application>
  <PresentationFormat>Widescreen</PresentationFormat>
  <Paragraphs>99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Brush Script MT</vt:lpstr>
      <vt:lpstr>Calibri</vt:lpstr>
      <vt:lpstr>Century Gothic</vt:lpstr>
      <vt:lpstr>Lucida Handwriting</vt:lpstr>
      <vt:lpstr>Twinkl SemiBold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si a 5</dc:title>
  <dc:creator>Heather Torrens</dc:creator>
  <cp:lastModifiedBy>Deborah Burns</cp:lastModifiedBy>
  <cp:revision>178</cp:revision>
  <cp:lastPrinted>2020-05-22T12:24:27Z</cp:lastPrinted>
  <dcterms:created xsi:type="dcterms:W3CDTF">2020-05-22T08:10:20Z</dcterms:created>
  <dcterms:modified xsi:type="dcterms:W3CDTF">2020-08-29T17:21:07Z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0x010100706277AA4057604C92784149A9CC85CA</vt:lpwstr>
  </property>
</Properties>
</file>