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7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244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67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6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393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530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41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11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270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82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02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5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62925-EE8E-4331-9071-F7E57B9E22D0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34A59-5C02-4EC9-AA18-0B392D6488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125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530" y="361292"/>
            <a:ext cx="9575075" cy="63717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36321" y="402787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Corona time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b="1" dirty="0" smtClean="0">
                <a:latin typeface="Comic Sans MS" panose="030F0702030302020204" pitchFamily="66" charset="0"/>
              </a:rPr>
              <a:t>Hero </a:t>
            </a:r>
            <a:r>
              <a:rPr lang="en-GB" b="1" dirty="0">
                <a:latin typeface="Comic Sans MS" panose="030F0702030302020204" pitchFamily="66" charset="0"/>
              </a:rPr>
              <a:t>R</a:t>
            </a:r>
            <a:r>
              <a:rPr lang="en-GB" b="1" dirty="0" smtClean="0">
                <a:latin typeface="Comic Sans MS" panose="030F0702030302020204" pitchFamily="66" charset="0"/>
              </a:rPr>
              <a:t>ap </a:t>
            </a:r>
            <a:r>
              <a:rPr lang="en-GB" dirty="0">
                <a:latin typeface="Comic Sans MS" panose="030F0702030302020204" pitchFamily="66" charset="0"/>
              </a:rPr>
              <a:t>by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St </a:t>
            </a:r>
            <a:r>
              <a:rPr lang="en-GB" dirty="0" err="1">
                <a:latin typeface="Comic Sans MS" panose="030F0702030302020204" pitchFamily="66" charset="0"/>
              </a:rPr>
              <a:t>Clement’s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Children 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at school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April 2020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22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2585" y="1509049"/>
            <a:ext cx="8592415" cy="395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can do it,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n-GB" sz="5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 can do it.</a:t>
            </a:r>
            <a:endParaRPr lang="en-GB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Gather around,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 our super-hero sound </a:t>
            </a:r>
            <a:endParaRPr lang="en-GB" sz="5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857" y="1509049"/>
            <a:ext cx="5599611" cy="245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43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7380" y="1283675"/>
            <a:ext cx="6096000" cy="435568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Inside of you. </a:t>
            </a:r>
            <a:endParaRPr lang="en-GB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Inside of me, </a:t>
            </a:r>
            <a:endParaRPr lang="en-GB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Are all the </a:t>
            </a:r>
            <a:r>
              <a:rPr lang="en-GB" sz="5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things</a:t>
            </a:r>
            <a:endParaRPr lang="en-GB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we can be</a:t>
            </a:r>
            <a:r>
              <a:rPr lang="en-GB" sz="4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Mindfulness Games for Kids – Be a Superhero - Blissful K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580" y="1861723"/>
            <a:ext cx="5332640" cy="319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86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3801" y="538449"/>
            <a:ext cx="9786984" cy="5845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a hero need to be?</a:t>
            </a:r>
            <a:endParaRPr lang="en-GB" sz="4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Compassionate,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Helpful,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Brave,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Fearless</a:t>
            </a:r>
            <a:r>
              <a:rPr lang="en-GB" sz="4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en-GB" sz="4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Determined and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Part of a team. </a:t>
            </a:r>
            <a:endParaRPr lang="en-GB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693" y="1365544"/>
            <a:ext cx="5062946" cy="2531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500"/>
          <a:stretch/>
        </p:blipFill>
        <p:spPr>
          <a:xfrm>
            <a:off x="8085184" y="3300117"/>
            <a:ext cx="3154315" cy="315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0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92730" y="1656505"/>
            <a:ext cx="10019211" cy="3660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don’t need superpowers</a:t>
            </a:r>
            <a:endParaRPr lang="en-GB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become a hero</a:t>
            </a:r>
            <a:r>
              <a:rPr lang="en-GB" sz="4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Looking after </a:t>
            </a:r>
            <a:r>
              <a:rPr lang="en-GB" sz="4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everyone,</a:t>
            </a:r>
            <a:endParaRPr lang="en-GB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You’re a superhero</a:t>
            </a:r>
            <a:r>
              <a:rPr lang="en-GB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101" t="9269" r="33725" b="10365"/>
          <a:stretch/>
        </p:blipFill>
        <p:spPr>
          <a:xfrm>
            <a:off x="509452" y="1523540"/>
            <a:ext cx="3017521" cy="382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57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5298" y="1032053"/>
            <a:ext cx="8856618" cy="1643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Super heroes, super brave, 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whole world, we can save!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oronavirus: Rainbow pictures springing up across the countr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769" y="3802380"/>
            <a:ext cx="4243177" cy="207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7561" t="7970" r="26141" b="7904"/>
          <a:stretch/>
        </p:blipFill>
        <p:spPr>
          <a:xfrm>
            <a:off x="9228333" y="610156"/>
            <a:ext cx="2433918" cy="2487706"/>
          </a:xfrm>
          <a:prstGeom prst="rect">
            <a:avLst/>
          </a:prstGeom>
        </p:spPr>
      </p:pic>
      <p:sp>
        <p:nvSpPr>
          <p:cNvPr id="4" name="AutoShape 4" descr="Children Helping Parents In Cleaning Hous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b="7412"/>
          <a:stretch/>
        </p:blipFill>
        <p:spPr>
          <a:xfrm>
            <a:off x="3823803" y="2904566"/>
            <a:ext cx="3705089" cy="3476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037" y="3700780"/>
            <a:ext cx="3120551" cy="207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3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113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Times New Roman</vt:lpstr>
      <vt:lpstr>Office Theme</vt:lpstr>
      <vt:lpstr>Corona time Hero Rap by  St Clement’s  Children  at school April 2020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Corona time Hero rap by St Clement’s children at school</dc:title>
  <dc:creator>Heather Torrens</dc:creator>
  <cp:lastModifiedBy>Heather Torrens</cp:lastModifiedBy>
  <cp:revision>11</cp:revision>
  <dcterms:created xsi:type="dcterms:W3CDTF">2020-04-23T13:25:40Z</dcterms:created>
  <dcterms:modified xsi:type="dcterms:W3CDTF">2020-05-01T08:17:37Z</dcterms:modified>
</cp:coreProperties>
</file>