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4" r:id="rId4"/>
    <p:sldId id="263" r:id="rId5"/>
    <p:sldId id="265" r:id="rId6"/>
    <p:sldId id="266" r:id="rId7"/>
    <p:sldId id="259" r:id="rId8"/>
    <p:sldId id="267" r:id="rId9"/>
    <p:sldId id="262" r:id="rId10"/>
    <p:sldId id="26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D5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797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71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586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764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533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087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607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612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97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512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23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6718B-C1B1-4623-9235-2FDECC37E0B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151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9zIdWUuesHk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ndtnZV-5QTo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9zIdWUuesHk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dtnZV-5QTo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90 Simple Backgrounds [Edit and Download] | Visual Learning Center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698" y="431391"/>
            <a:ext cx="11064240" cy="6220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loud Callout 2"/>
          <p:cNvSpPr/>
          <p:nvPr/>
        </p:nvSpPr>
        <p:spPr>
          <a:xfrm>
            <a:off x="774262" y="431391"/>
            <a:ext cx="4106074" cy="2846487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/>
              <a:t>This slide is just for the leaders </a:t>
            </a:r>
          </a:p>
          <a:p>
            <a:r>
              <a:rPr lang="en-GB" sz="2800" dirty="0" smtClean="0"/>
              <a:t>to get the class or family worship ready</a:t>
            </a:r>
            <a:endParaRPr lang="en-GB" sz="2800" dirty="0"/>
          </a:p>
        </p:txBody>
      </p:sp>
      <p:sp>
        <p:nvSpPr>
          <p:cNvPr id="2" name="Rectangle 1"/>
          <p:cNvSpPr/>
          <p:nvPr/>
        </p:nvSpPr>
        <p:spPr>
          <a:xfrm>
            <a:off x="5314962" y="656945"/>
            <a:ext cx="56525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 this worship, you will need :</a:t>
            </a:r>
          </a:p>
        </p:txBody>
      </p:sp>
      <p:sp>
        <p:nvSpPr>
          <p:cNvPr id="4" name="Rectangle 3"/>
          <p:cNvSpPr/>
          <p:nvPr/>
        </p:nvSpPr>
        <p:spPr>
          <a:xfrm>
            <a:off x="4238018" y="1323720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Song on </a:t>
            </a:r>
            <a:r>
              <a:rPr lang="en-GB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youtube</a:t>
            </a: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: The Way</a:t>
            </a:r>
          </a:p>
        </p:txBody>
      </p:sp>
      <p:sp>
        <p:nvSpPr>
          <p:cNvPr id="6" name="Rectangle 5"/>
          <p:cNvSpPr/>
          <p:nvPr/>
        </p:nvSpPr>
        <p:spPr>
          <a:xfrm>
            <a:off x="5364080" y="1741448"/>
            <a:ext cx="54608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u="sng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https</a:t>
            </a:r>
            <a:r>
              <a:rPr lang="en-GB" u="sng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://www.youtube.com/watch?v=9zIdWUuesHk</a:t>
            </a:r>
            <a:endParaRPr lang="en-GB" sz="44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01900" y="305150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n-GB" u="sng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https</a:t>
            </a:r>
            <a:r>
              <a:rPr lang="en-GB" u="sng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://</a:t>
            </a:r>
            <a:r>
              <a:rPr lang="en-GB" u="sng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www.youtube.com/watch?v=ndtnZV-5QTo</a:t>
            </a:r>
            <a:endParaRPr lang="en-GB" sz="44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09766" y="2670498"/>
            <a:ext cx="4624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Youtube</a:t>
            </a: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story- The </a:t>
            </a: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</a:rPr>
              <a:t>walk to Emmaus.</a:t>
            </a:r>
            <a:endParaRPr lang="en-GB" sz="44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74262" y="4218603"/>
            <a:ext cx="10303040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For the ‘Would </a:t>
            </a: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</a:rPr>
              <a:t>you </a:t>
            </a:r>
            <a:r>
              <a:rPr lang="en-GB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rather?’ game, you can either look at the </a:t>
            </a:r>
            <a:r>
              <a:rPr lang="en-GB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powerpoint</a:t>
            </a:r>
            <a:r>
              <a:rPr lang="en-GB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</a:p>
          <a:p>
            <a:pPr>
              <a:spcAft>
                <a:spcPts val="0"/>
              </a:spcAft>
            </a:pPr>
            <a:r>
              <a:rPr lang="en-GB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Or each person draws an animal. Show your animal to a </a:t>
            </a: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</a:rPr>
              <a:t>partner. </a:t>
            </a:r>
            <a:endParaRPr lang="en-GB" sz="2400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Ask them…Would </a:t>
            </a: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</a:rPr>
              <a:t>you rather be a …. </a:t>
            </a:r>
            <a:r>
              <a:rPr lang="en-GB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They show their picture and say… or </a:t>
            </a: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</a:rPr>
              <a:t>a … </a:t>
            </a:r>
            <a:r>
              <a:rPr lang="en-GB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Find </a:t>
            </a: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</a:rPr>
              <a:t>another partner and do it again. Share reasons for choices. </a:t>
            </a:r>
            <a:endParaRPr lang="en-GB" sz="54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37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3718" y="195135"/>
            <a:ext cx="1075764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Welcome to </a:t>
            </a:r>
            <a:r>
              <a:rPr lang="en-GB" sz="3200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our </a:t>
            </a:r>
            <a:r>
              <a:rPr lang="en-GB" sz="3200" b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first Summer term</a:t>
            </a:r>
            <a:endParaRPr lang="en-GB" sz="3200" b="1" dirty="0">
              <a:solidFill>
                <a:srgbClr val="7030A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en-GB" sz="3200" b="1" dirty="0" smtClean="0">
              <a:solidFill>
                <a:srgbClr val="7030A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en-GB" sz="3200" b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class                         or        family worship time! </a:t>
            </a:r>
          </a:p>
          <a:p>
            <a:endParaRPr lang="en-GB" i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89517" y="5492531"/>
            <a:ext cx="39800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Let’s sing The Way!</a:t>
            </a:r>
          </a:p>
        </p:txBody>
      </p:sp>
      <p:sp>
        <p:nvSpPr>
          <p:cNvPr id="6" name="Rectangle 5"/>
          <p:cNvSpPr/>
          <p:nvPr/>
        </p:nvSpPr>
        <p:spPr>
          <a:xfrm>
            <a:off x="1819705" y="6126298"/>
            <a:ext cx="52694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u="sng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https://www.youtube.com/watch?v=9zIdWUuesHk</a:t>
            </a:r>
            <a:endParaRPr lang="en-GB" sz="44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54" name="Picture 6" descr="DSC0807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088" y="1842075"/>
            <a:ext cx="3014841" cy="401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Engage Magazine: Why you can do family worship at hom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907" y="1754624"/>
            <a:ext cx="3727282" cy="2097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Getting into God's Word through Music and Family Worship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642" y="3400005"/>
            <a:ext cx="4762500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91324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iscipleship Ministries | Second Sunday of Easter 2018 — Graphics &amp;…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97" y="351569"/>
            <a:ext cx="10500457" cy="6201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84663" y="557626"/>
            <a:ext cx="917012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Welcome to our class or family worship </a:t>
            </a:r>
            <a:r>
              <a:rPr lang="en-GB" sz="3600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GB" sz="3600" b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ummer term 1</a:t>
            </a:r>
          </a:p>
          <a:p>
            <a:pPr algn="ctr"/>
            <a:endParaRPr lang="en-GB" sz="2800" dirty="0" smtClean="0">
              <a:solidFill>
                <a:srgbClr val="7030A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en-GB" sz="28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This half term we are going to grow together </a:t>
            </a:r>
          </a:p>
          <a:p>
            <a:pPr algn="ctr"/>
            <a:r>
              <a:rPr lang="en-GB" sz="28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our spirituality</a:t>
            </a:r>
          </a:p>
          <a:p>
            <a:pPr algn="ctr"/>
            <a:r>
              <a:rPr lang="en-GB" sz="28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through </a:t>
            </a:r>
            <a:r>
              <a:rPr lang="en-GB" sz="2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Bible stories &amp; events after Easter </a:t>
            </a:r>
            <a:endParaRPr lang="en-GB" sz="28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8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</a:t>
            </a:r>
            <a:r>
              <a:rPr lang="en-GB" sz="2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 explore how </a:t>
            </a:r>
            <a:r>
              <a:rPr lang="en-GB" sz="28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Jesus’ friends told the good news</a:t>
            </a:r>
          </a:p>
          <a:p>
            <a:pPr algn="ctr"/>
            <a:r>
              <a:rPr lang="en-GB" sz="28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en-GB" sz="2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world</a:t>
            </a:r>
            <a:r>
              <a:rPr lang="en-GB" sz="28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i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" name="Flowchart: Punched Tape 2"/>
          <p:cNvSpPr/>
          <p:nvPr/>
        </p:nvSpPr>
        <p:spPr>
          <a:xfrm>
            <a:off x="822959" y="4035501"/>
            <a:ext cx="3122023" cy="2417550"/>
          </a:xfrm>
          <a:prstGeom prst="flowChartPunchedTap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term we will be Curious and Reflective</a:t>
            </a:r>
            <a:endParaRPr lang="en-GB" sz="2400" i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013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15988" y="62351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Here is a </a:t>
            </a:r>
            <a:r>
              <a:rPr lang="en-GB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P4C</a:t>
            </a: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game.</a:t>
            </a:r>
          </a:p>
          <a:p>
            <a:pPr>
              <a:spcAft>
                <a:spcPts val="0"/>
              </a:spcAft>
            </a:pP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Would you rather be... </a:t>
            </a:r>
            <a:endParaRPr lang="en-GB" sz="44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098" name="Picture 2" descr="The Ultimate Guide To British Bees &amp; How To Protect Them | DIY Gard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35" y="2394977"/>
            <a:ext cx="4927980" cy="256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hickens on the farm- I am still a farm girl at he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399" y="2394977"/>
            <a:ext cx="3730625" cy="2593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74059" y="1734671"/>
            <a:ext cx="10367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bee…                                                                                                  or a chicken? </a:t>
            </a:r>
            <a:r>
              <a:rPr lang="en-GB" dirty="0"/>
              <a:t> </a:t>
            </a:r>
            <a:r>
              <a:rPr lang="en-GB" dirty="0" smtClean="0"/>
              <a:t>Give reasons for your choices.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6800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68947" y="919146"/>
            <a:ext cx="25144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</a:rPr>
              <a:t>Would you rather be... </a:t>
            </a:r>
            <a:endParaRPr lang="en-GB" sz="44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122" name="Picture 2" descr="Mouse - Simple English Wikipedia, the free encyclo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824" y="2279796"/>
            <a:ext cx="4727573" cy="3335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rocodile attacks injure seven in Britain | UK | News | Express.co.u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092" y="2435652"/>
            <a:ext cx="5366909" cy="3179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50929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Tiger | Species | WW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4862" y="1369453"/>
            <a:ext cx="5770533" cy="432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65658" y="662499"/>
            <a:ext cx="25144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</a:rPr>
              <a:t>Would you rather be... </a:t>
            </a:r>
            <a:endParaRPr lang="en-GB" sz="44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30506" y="6078071"/>
            <a:ext cx="7207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Give reasons for your choices. Make up two of your own…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7910" y="1369452"/>
            <a:ext cx="2618972" cy="4387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103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The Seriously Surprising Adventure Trail - Bible Socie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94" y="433794"/>
            <a:ext cx="11144250" cy="6267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492137" y="115159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Let’s watch the surprising and curious story of the  </a:t>
            </a: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</a:rPr>
              <a:t>walk to Emmaus.</a:t>
            </a:r>
            <a:endParaRPr lang="en-GB" sz="44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GB" u="sng" dirty="0" smtClean="0">
              <a:solidFill>
                <a:srgbClr val="0000FF"/>
              </a:solidFill>
              <a:latin typeface="Arial" panose="020B0604020202020204" pitchFamily="34" charset="0"/>
              <a:ea typeface="Times New Roman" panose="02020603050405020304" pitchFamily="18" charset="0"/>
              <a:hlinkClick r:id="rId3"/>
            </a:endParaRPr>
          </a:p>
          <a:p>
            <a:pPr>
              <a:spcAft>
                <a:spcPts val="0"/>
              </a:spcAft>
            </a:pPr>
            <a:r>
              <a:rPr lang="en-GB" u="sng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https</a:t>
            </a:r>
            <a:r>
              <a:rPr lang="en-GB" u="sng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://</a:t>
            </a:r>
            <a:r>
              <a:rPr lang="en-GB" u="sng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www.youtube.com/watch?v=ndtnZV-5QTo</a:t>
            </a:r>
            <a:endParaRPr lang="en-GB" sz="44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49935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465422" y="222069"/>
            <a:ext cx="4337372" cy="3785652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chemeClr val="bg1"/>
                </a:solidFill>
              </a:rPr>
              <a:t> </a:t>
            </a:r>
            <a:r>
              <a:rPr lang="en-GB" sz="7200" dirty="0" smtClean="0">
                <a:solidFill>
                  <a:schemeClr val="bg1"/>
                </a:solidFill>
              </a:rPr>
              <a:t>Where would you rather be?</a:t>
            </a:r>
          </a:p>
          <a:p>
            <a:endParaRPr lang="en-GB" sz="2400" i="1" dirty="0"/>
          </a:p>
        </p:txBody>
      </p:sp>
      <p:pic>
        <p:nvPicPr>
          <p:cNvPr id="8196" name="Picture 4" descr="Jesus and Mountains – FROM ONE CEO TO ANOTHER…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67" y="222069"/>
            <a:ext cx="3905992" cy="2952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Jesus Praying in Gethsemane (Christ in Gethsemane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640" y="222069"/>
            <a:ext cx="2712496" cy="2952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Jesus Desert Images, Stock Photos &amp; Vectors | Shutterstock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52"/>
          <a:stretch/>
        </p:blipFill>
        <p:spPr bwMode="auto">
          <a:xfrm>
            <a:off x="7465422" y="4122269"/>
            <a:ext cx="4314825" cy="2468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Jesus is in the Boat – Daily Dos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696" y="3416061"/>
            <a:ext cx="5079125" cy="3174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65021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910251" y="222069"/>
            <a:ext cx="4892543" cy="3046988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 </a:t>
            </a:r>
            <a:r>
              <a:rPr lang="en-GB" sz="3200" dirty="0" smtClean="0">
                <a:solidFill>
                  <a:schemeClr val="bg1"/>
                </a:solidFill>
              </a:rPr>
              <a:t>Jesus </a:t>
            </a:r>
            <a:r>
              <a:rPr lang="en-GB" sz="3200" dirty="0">
                <a:solidFill>
                  <a:schemeClr val="bg1"/>
                </a:solidFill>
              </a:rPr>
              <a:t>went to mountains, gardens, deserts and boats to meet with his Father God alone</a:t>
            </a:r>
            <a:r>
              <a:rPr lang="en-GB" sz="3200" dirty="0" smtClean="0">
                <a:solidFill>
                  <a:schemeClr val="bg1"/>
                </a:solidFill>
              </a:rPr>
              <a:t>.</a:t>
            </a:r>
          </a:p>
          <a:p>
            <a:r>
              <a:rPr lang="en-GB" sz="3200" dirty="0" smtClean="0">
                <a:solidFill>
                  <a:schemeClr val="bg1"/>
                </a:solidFill>
              </a:rPr>
              <a:t> </a:t>
            </a:r>
            <a:r>
              <a:rPr lang="en-GB" sz="3200" dirty="0">
                <a:solidFill>
                  <a:schemeClr val="bg1"/>
                </a:solidFill>
              </a:rPr>
              <a:t>If you wanted to meet Jesus, where would you go? </a:t>
            </a:r>
            <a:endParaRPr lang="en-GB" sz="3200" i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65422" y="3786212"/>
            <a:ext cx="4337372" cy="255454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sz="3200" dirty="0">
                <a:solidFill>
                  <a:schemeClr val="bg1"/>
                </a:solidFill>
              </a:rPr>
              <a:t>What would you be </a:t>
            </a:r>
            <a:r>
              <a:rPr lang="en-GB" sz="3200" dirty="0" smtClean="0">
                <a:solidFill>
                  <a:schemeClr val="bg1"/>
                </a:solidFill>
              </a:rPr>
              <a:t>doing there? </a:t>
            </a:r>
            <a:r>
              <a:rPr lang="en-GB" sz="3200" dirty="0">
                <a:solidFill>
                  <a:schemeClr val="bg1"/>
                </a:solidFill>
              </a:rPr>
              <a:t>Walking, sitting, reading, drawing, creating or being in nature? </a:t>
            </a:r>
            <a:r>
              <a:rPr lang="en-GB" sz="3200" dirty="0" smtClean="0">
                <a:solidFill>
                  <a:schemeClr val="bg1"/>
                </a:solidFill>
              </a:rPr>
              <a:t>Share ideas.</a:t>
            </a:r>
            <a:endParaRPr lang="en-GB" sz="3200" i="1" dirty="0">
              <a:solidFill>
                <a:schemeClr val="bg1"/>
              </a:solidFill>
            </a:endParaRPr>
          </a:p>
        </p:txBody>
      </p:sp>
      <p:pic>
        <p:nvPicPr>
          <p:cNvPr id="8196" name="Picture 4" descr="Jesus and Mountains – FROM ONE CEO TO ANOTHER…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67" y="222069"/>
            <a:ext cx="3543046" cy="2677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Jesus Praying in Gethsemane (Christ in Gethsemane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495" y="222068"/>
            <a:ext cx="2460450" cy="2677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Jesus Desert Images, Stock Photos &amp; Vectors | Shutterstock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52"/>
          <a:stretch/>
        </p:blipFill>
        <p:spPr bwMode="auto">
          <a:xfrm>
            <a:off x="2898776" y="3829362"/>
            <a:ext cx="4390255" cy="2511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Jesus is in the Boat – Daily Dos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67" y="3829362"/>
            <a:ext cx="4018230" cy="2511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70009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22416" y="193232"/>
            <a:ext cx="806823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0070C0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Choose people to pray:</a:t>
            </a:r>
          </a:p>
          <a:p>
            <a:pPr algn="ctr"/>
            <a:endParaRPr lang="en-GB" sz="2400" b="1" dirty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sz="2400" b="1" dirty="0" smtClean="0">
                <a:solidFill>
                  <a:srgbClr val="0070C0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For God’s love in our schools</a:t>
            </a:r>
          </a:p>
          <a:p>
            <a:pPr marL="342900" indent="-342900">
              <a:buAutoNum type="arabicPeriod"/>
            </a:pPr>
            <a:endParaRPr lang="en-GB" sz="2400" b="1" dirty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endParaRPr lang="en-GB" sz="2400" b="1" dirty="0" smtClean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endParaRPr lang="en-GB" sz="2400" b="1" dirty="0" smtClean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en-GB" sz="2400" b="1" dirty="0" smtClean="0">
                <a:solidFill>
                  <a:srgbClr val="0070C0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For God’s love in our families and community</a:t>
            </a:r>
          </a:p>
          <a:p>
            <a:pPr marL="342900" indent="-342900">
              <a:buAutoNum type="arabicPeriod"/>
            </a:pPr>
            <a:endParaRPr lang="en-GB" sz="2400" b="1" dirty="0" smtClean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endParaRPr lang="en-GB" sz="2400" b="1" dirty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sz="2400" b="1" dirty="0" smtClean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sz="2400" b="1" dirty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sz="2400" b="1" dirty="0" smtClean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en-GB" sz="2400" b="1" dirty="0" smtClean="0">
                <a:solidFill>
                  <a:srgbClr val="0070C0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For God’s love in our world</a:t>
            </a:r>
          </a:p>
        </p:txBody>
      </p:sp>
      <p:pic>
        <p:nvPicPr>
          <p:cNvPr id="4" name="Picture 4" descr="Contact Details | St Clement's and St John's CE Infant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93" y="228247"/>
            <a:ext cx="3131658" cy="208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eputy head and four part-time teachers made redundant at Bethany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020" y="419196"/>
            <a:ext cx="3487053" cy="189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Boscombe Beach - Visit Dors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9326" y="2883814"/>
            <a:ext cx="3000375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World - Simple English Wikipedia, the free encyclopedi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9326" y="5086879"/>
            <a:ext cx="30289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94260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329</Words>
  <Application>Microsoft Office PowerPoint</Application>
  <PresentationFormat>Widescreen</PresentationFormat>
  <Paragraphs>49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Kristen ITC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Ocean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Heather Torrens</dc:creator>
  <cp:lastModifiedBy>Heather Torrens</cp:lastModifiedBy>
  <cp:revision>19</cp:revision>
  <dcterms:created xsi:type="dcterms:W3CDTF">2020-02-24T08:35:28Z</dcterms:created>
  <dcterms:modified xsi:type="dcterms:W3CDTF">2020-04-22T13:56:14Z</dcterms:modified>
</cp:coreProperties>
</file>