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5" r:id="rId4"/>
  </p:sldMasterIdLst>
  <p:notesMasterIdLst>
    <p:notesMasterId r:id="rId15"/>
  </p:notesMasterIdLst>
  <p:sldIdLst>
    <p:sldId id="306" r:id="rId5"/>
    <p:sldId id="401" r:id="rId6"/>
    <p:sldId id="402" r:id="rId7"/>
    <p:sldId id="321" r:id="rId8"/>
    <p:sldId id="345" r:id="rId9"/>
    <p:sldId id="394" r:id="rId10"/>
    <p:sldId id="404" r:id="rId11"/>
    <p:sldId id="403" r:id="rId12"/>
    <p:sldId id="405" r:id="rId13"/>
    <p:sldId id="406" r:id="rId14"/>
  </p:sldIdLst>
  <p:sldSz cx="12192000" cy="6858000"/>
  <p:notesSz cx="6742113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4C73"/>
    <a:srgbClr val="CCECFF"/>
    <a:srgbClr val="FFCC66"/>
    <a:srgbClr val="FFCC00"/>
    <a:srgbClr val="D5F3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305A14-C2A4-5685-398E-D1DFF4D8F508}" v="2" dt="2020-08-29T18:25:58.7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bbie Burns" userId="S::debbie.burns@coastalpartnership.co.uk::832ded2b-7970-4c34-b4b4-0e8e59024f5c" providerId="AD" clId="Web-{86305A14-C2A4-5685-398E-D1DFF4D8F508}"/>
    <pc:docChg chg="modSld">
      <pc:chgData name="Debbie Burns" userId="S::debbie.burns@coastalpartnership.co.uk::832ded2b-7970-4c34-b4b4-0e8e59024f5c" providerId="AD" clId="Web-{86305A14-C2A4-5685-398E-D1DFF4D8F508}" dt="2020-08-29T18:25:58.716" v="1" actId="1076"/>
      <pc:docMkLst>
        <pc:docMk/>
      </pc:docMkLst>
      <pc:sldChg chg="modSp">
        <pc:chgData name="Debbie Burns" userId="S::debbie.burns@coastalpartnership.co.uk::832ded2b-7970-4c34-b4b4-0e8e59024f5c" providerId="AD" clId="Web-{86305A14-C2A4-5685-398E-D1DFF4D8F508}" dt="2020-08-29T18:25:58.716" v="1" actId="1076"/>
        <pc:sldMkLst>
          <pc:docMk/>
          <pc:sldMk cId="2711741714" sldId="404"/>
        </pc:sldMkLst>
        <pc:picChg chg="mod">
          <ac:chgData name="Debbie Burns" userId="S::debbie.burns@coastalpartnership.co.uk::832ded2b-7970-4c34-b4b4-0e8e59024f5c" providerId="AD" clId="Web-{86305A14-C2A4-5685-398E-D1DFF4D8F508}" dt="2020-08-29T18:25:58.716" v="1" actId="1076"/>
          <ac:picMkLst>
            <pc:docMk/>
            <pc:sldMk cId="2711741714" sldId="404"/>
            <ac:picMk id="8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9525" y="0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63CF55-7A1B-469E-A560-FC342EAD39AA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22963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688" y="4751388"/>
            <a:ext cx="5392737" cy="38877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9525" y="9377363"/>
            <a:ext cx="29210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A02190-A5C5-4675-9652-0CF717FBED9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81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801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9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1" y="91547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8" y="32280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7" y="609603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384436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73856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7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3" y="685802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4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7954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1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3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5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6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616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379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65469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801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082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3" y="914400"/>
            <a:ext cx="3280975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3" y="2777067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352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1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1" y="3843867"/>
            <a:ext cx="8304211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993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1132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9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70743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5817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3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8607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766734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85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762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3926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5845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13787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5607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56775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2587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554799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2392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40222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CCFEE28-66B6-47E2-8B39-328113D3499C}"/>
              </a:ext>
            </a:extLst>
          </p:cNvPr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3991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5"/>
            <a:ext cx="2981859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4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2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2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73F223E-E7B4-4BCD-BCD0-B287856FEA4B}" type="datetimeFigureOut">
              <a:rPr lang="en-GB" smtClean="0"/>
              <a:t>29/08/2020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2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7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75795A6-6981-458F-A0D1-FFB520D6D5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1624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  <p:sldLayoutId id="2147483929" r:id="rId14"/>
    <p:sldLayoutId id="2147483930" r:id="rId15"/>
    <p:sldLayoutId id="2147483931" r:id="rId16"/>
    <p:sldLayoutId id="2147483932" r:id="rId17"/>
    <p:sldLayoutId id="2147483884" r:id="rId18"/>
    <p:sldLayoutId id="2147483885" r:id="rId19"/>
    <p:sldLayoutId id="2147483886" r:id="rId20"/>
    <p:sldLayoutId id="2147483887" r:id="rId21"/>
    <p:sldLayoutId id="2147483888" r:id="rId22"/>
    <p:sldLayoutId id="2147483889" r:id="rId23"/>
    <p:sldLayoutId id="2147483890" r:id="rId24"/>
    <p:sldLayoutId id="2147483891" r:id="rId25"/>
    <p:sldLayoutId id="2147483892" r:id="rId2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s://www.youtube.com/watch?v=S6rj9cAJrWE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youtube.com/watch?v=2XVq2z_7TLM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/>
              <a:t>St </a:t>
            </a:r>
            <a:r>
              <a:rPr lang="en-GB" sz="3600" dirty="0" err="1"/>
              <a:t>Clement’s</a:t>
            </a:r>
            <a:r>
              <a:rPr lang="en-GB" sz="3600" dirty="0"/>
              <a:t> </a:t>
            </a:r>
          </a:p>
          <a:p>
            <a:pPr algn="ctr"/>
            <a:r>
              <a:rPr lang="en-GB" sz="3600" dirty="0"/>
              <a:t>10 minute class worship</a:t>
            </a:r>
          </a:p>
          <a:p>
            <a:pPr algn="ctr"/>
            <a:r>
              <a:rPr lang="en-GB" sz="3600" dirty="0"/>
              <a:t>Session 1</a:t>
            </a:r>
          </a:p>
          <a:p>
            <a:pPr algn="ctr"/>
            <a:endParaRPr lang="en-GB" sz="3600" dirty="0"/>
          </a:p>
          <a:p>
            <a:pPr algn="ctr"/>
            <a:r>
              <a:rPr lang="en-GB" sz="2000" dirty="0"/>
              <a:t>We will be thinking about our School Prayer</a:t>
            </a:r>
          </a:p>
          <a:p>
            <a:pPr algn="ctr"/>
            <a:endParaRPr lang="en-GB" sz="2000" dirty="0"/>
          </a:p>
          <a:p>
            <a:r>
              <a:rPr lang="en-GB" sz="2000" dirty="0"/>
              <a:t>You will need: A laminated copy of The School Prayer</a:t>
            </a:r>
          </a:p>
          <a:p>
            <a:r>
              <a:rPr lang="en-GB" sz="2000" dirty="0"/>
              <a:t>                          Prayer book marks to show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DB Aug 2020</a:t>
            </a:r>
          </a:p>
          <a:p>
            <a:endParaRPr lang="en-GB" sz="2000" dirty="0"/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872836" y="548640"/>
            <a:ext cx="20864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slide for the leader or teacher</a:t>
            </a:r>
          </a:p>
        </p:txBody>
      </p:sp>
    </p:spTree>
    <p:extLst>
      <p:ext uri="{BB962C8B-B14F-4D97-AF65-F5344CB8AC3E}">
        <p14:creationId xmlns:p14="http://schemas.microsoft.com/office/powerpoint/2010/main" val="3675128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94538" y="1088967"/>
            <a:ext cx="1025431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/>
          </a:p>
          <a:p>
            <a:r>
              <a:rPr lang="en-GB" sz="2400" dirty="0"/>
              <a:t>Over the next few weeks</a:t>
            </a:r>
          </a:p>
          <a:p>
            <a:r>
              <a:rPr lang="en-GB" sz="2400" dirty="0"/>
              <a:t> we will be learning our school prayer.  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We will think about what each</a:t>
            </a:r>
          </a:p>
          <a:p>
            <a:r>
              <a:rPr lang="en-GB" sz="2400" dirty="0"/>
              <a:t> sentence means by finding</a:t>
            </a:r>
          </a:p>
          <a:p>
            <a:r>
              <a:rPr lang="en-GB" sz="2400" dirty="0"/>
              <a:t> a Bible story</a:t>
            </a:r>
          </a:p>
          <a:p>
            <a:r>
              <a:rPr lang="en-GB" sz="2400" dirty="0"/>
              <a:t> to help us understand.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2203" y="1338224"/>
            <a:ext cx="5814540" cy="412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4373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38057" y="964530"/>
            <a:ext cx="90636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000" dirty="0"/>
          </a:p>
          <a:p>
            <a:endParaRPr lang="en-GB" sz="2000" dirty="0"/>
          </a:p>
        </p:txBody>
      </p:sp>
      <p:sp>
        <p:nvSpPr>
          <p:cNvPr id="3" name="TextBox 2"/>
          <p:cNvSpPr txBox="1"/>
          <p:nvPr/>
        </p:nvSpPr>
        <p:spPr>
          <a:xfrm>
            <a:off x="535577" y="326795"/>
            <a:ext cx="70955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If we have learnt our school prayer and when a grown up sees us praying confidently during Worship times, we can be awarded a special Prayer book mark.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04410" y="326795"/>
            <a:ext cx="2297293" cy="614050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836" y="2389121"/>
            <a:ext cx="2792853" cy="36326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67522" y="1788624"/>
            <a:ext cx="245745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929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40694" y="585801"/>
            <a:ext cx="680563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Today we are going to explore the story of a little boy who shared what he had. Jesus used this to create a miracle.</a:t>
            </a:r>
          </a:p>
          <a:p>
            <a:endParaRPr lang="en-GB" sz="3200" dirty="0"/>
          </a:p>
          <a:p>
            <a:pPr algn="ctr"/>
            <a:endParaRPr lang="en-GB" sz="3200" i="1" dirty="0"/>
          </a:p>
          <a:p>
            <a:pPr algn="ctr"/>
            <a:r>
              <a:rPr lang="en-GB" sz="3200" i="1" dirty="0"/>
              <a:t>We will also think about being </a:t>
            </a:r>
            <a:r>
              <a:rPr lang="en-GB" sz="3200" dirty="0">
                <a:solidFill>
                  <a:srgbClr val="FF0000"/>
                </a:solidFill>
              </a:rPr>
              <a:t>confident</a:t>
            </a:r>
            <a:r>
              <a:rPr lang="en-GB" sz="3200" i="1" dirty="0"/>
              <a:t> </a:t>
            </a:r>
          </a:p>
          <a:p>
            <a:pPr algn="ctr"/>
            <a:r>
              <a:rPr lang="en-GB" sz="3200" i="1" dirty="0"/>
              <a:t>and the difference it can make. </a:t>
            </a:r>
            <a:r>
              <a:rPr lang="en-GB" sz="3200" dirty="0"/>
              <a:t>              </a:t>
            </a:r>
          </a:p>
          <a:p>
            <a:endParaRPr lang="en-GB" sz="3600" dirty="0"/>
          </a:p>
        </p:txBody>
      </p:sp>
      <p:pic>
        <p:nvPicPr>
          <p:cNvPr id="2050" name="Picture 2" descr="Feeding Thousands With a Few Loaves and Fish | Life of Jes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3394" y="194931"/>
            <a:ext cx="4306893" cy="4306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426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3877"/>
            <a:ext cx="4584469" cy="342559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22960" y="2707579"/>
            <a:ext cx="98339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i="1" dirty="0">
              <a:solidFill>
                <a:srgbClr val="222222"/>
              </a:solidFill>
              <a:latin typeface="Lucida Sans Unicode" panose="020B0602030504020204" pitchFamily="34" charset="0"/>
            </a:endParaRPr>
          </a:p>
          <a:p>
            <a:endParaRPr lang="en-GB" dirty="0">
              <a:solidFill>
                <a:srgbClr val="222222"/>
              </a:solidFill>
              <a:latin typeface="Lucida Sans Unicode" panose="020B0602030504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53144" y="757646"/>
            <a:ext cx="32870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Think, then share with your friend. What would you put in a healthy lunchbox?…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79077" y="2992415"/>
            <a:ext cx="3050771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2400" dirty="0"/>
              <a:t>This is a lunch from Jesus’ time.</a:t>
            </a:r>
          </a:p>
          <a:p>
            <a:r>
              <a:rPr lang="en-GB" sz="2400" dirty="0"/>
              <a:t>Can you guess what is inside?</a:t>
            </a:r>
          </a:p>
        </p:txBody>
      </p:sp>
      <p:pic>
        <p:nvPicPr>
          <p:cNvPr id="28676" name="Picture 4" descr="Thinking about thoughts: Considerations for working 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4621" y="4605252"/>
            <a:ext cx="2908290" cy="1967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Foods To Include In Your Child's Lunch Bo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404" y="423352"/>
            <a:ext cx="4953986" cy="3196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4199" y="2103850"/>
            <a:ext cx="2541173" cy="20857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3245" y="3526703"/>
            <a:ext cx="3952875" cy="2962275"/>
          </a:xfrm>
          <a:prstGeom prst="rect">
            <a:avLst/>
          </a:prstGeom>
        </p:spPr>
      </p:pic>
      <p:sp>
        <p:nvSpPr>
          <p:cNvPr id="9" name="Left Arrow 8"/>
          <p:cNvSpPr/>
          <p:nvPr/>
        </p:nvSpPr>
        <p:spPr>
          <a:xfrm>
            <a:off x="4176120" y="5120640"/>
            <a:ext cx="774878" cy="61514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49130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1418" y="640080"/>
            <a:ext cx="812509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Watch the story of a miraculous lunch</a:t>
            </a:r>
          </a:p>
          <a:p>
            <a:pPr algn="ctr"/>
            <a:r>
              <a:rPr lang="en-GB" dirty="0">
                <a:hlinkClick r:id="rId2"/>
              </a:rPr>
              <a:t>https://www.youtube.com/watch?v=S6rj9cAJrWE</a:t>
            </a:r>
            <a:endParaRPr lang="en-GB" i="1" dirty="0">
              <a:solidFill>
                <a:schemeClr val="bg1"/>
              </a:solidFill>
            </a:endParaRPr>
          </a:p>
          <a:p>
            <a:pPr algn="ctr"/>
            <a:r>
              <a:rPr lang="en-GB" dirty="0">
                <a:solidFill>
                  <a:schemeClr val="bg1"/>
                </a:solidFill>
              </a:rPr>
              <a:t>(2 mins.09)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1026" name="Picture 2" descr="Children's Sermons Today: Feeding the Five Thousa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0383" y="1790837"/>
            <a:ext cx="6213800" cy="4654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14593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475" y="689316"/>
            <a:ext cx="4276578" cy="290535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22960" y="2707579"/>
            <a:ext cx="98339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i="1" dirty="0">
              <a:solidFill>
                <a:srgbClr val="222222"/>
              </a:solidFill>
              <a:latin typeface="Lucida Sans Unicode" panose="020B0602030504020204" pitchFamily="34" charset="0"/>
            </a:endParaRPr>
          </a:p>
          <a:p>
            <a:endParaRPr lang="en-GB" dirty="0">
              <a:solidFill>
                <a:srgbClr val="222222"/>
              </a:solidFill>
              <a:latin typeface="Lucida Sans Unicode" panose="020B0602030504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22960" y="991584"/>
            <a:ext cx="311727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was in this little boy’s lunch basket?</a:t>
            </a:r>
          </a:p>
          <a:p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Move the basket…were you right?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79077" y="2992415"/>
            <a:ext cx="30507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782" y="3905956"/>
            <a:ext cx="2541173" cy="2085766"/>
          </a:xfrm>
          <a:prstGeom prst="rect">
            <a:avLst/>
          </a:prstGeom>
        </p:spPr>
      </p:pic>
      <p:pic>
        <p:nvPicPr>
          <p:cNvPr id="11" name="Picture 2" descr="LDS Doctrine: Feeding the 50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1373" y="2939768"/>
            <a:ext cx="5267549" cy="3292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7902" y="847595"/>
            <a:ext cx="6487278" cy="4861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741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75249" y="1256022"/>
            <a:ext cx="107899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This boy was </a:t>
            </a:r>
            <a:r>
              <a:rPr lang="en-GB" sz="2800" dirty="0">
                <a:solidFill>
                  <a:srgbClr val="FF0000"/>
                </a:solidFill>
              </a:rPr>
              <a:t>confident</a:t>
            </a:r>
            <a:r>
              <a:rPr lang="en-GB" sz="2800" dirty="0"/>
              <a:t>  and  </a:t>
            </a:r>
            <a:r>
              <a:rPr lang="en-GB" sz="2800" dirty="0">
                <a:solidFill>
                  <a:schemeClr val="bg2">
                    <a:lumMod val="50000"/>
                  </a:schemeClr>
                </a:solidFill>
              </a:rPr>
              <a:t>compassionate, </a:t>
            </a:r>
            <a:r>
              <a:rPr lang="en-GB" sz="2800" dirty="0"/>
              <a:t>next time we will think about what this felt like for him and how God could use him to bless other people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sz="2400" dirty="0"/>
              <a:t>The first part of our school prayer for us to learn is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We say this with our hands held up to God, showing                                        we trust his love to make us confident.</a:t>
            </a:r>
            <a:endParaRPr lang="en-GB" dirty="0"/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733" y="3350109"/>
            <a:ext cx="8604540" cy="1226675"/>
          </a:xfrm>
          <a:prstGeom prst="rect">
            <a:avLst/>
          </a:prstGeom>
        </p:spPr>
      </p:pic>
      <p:pic>
        <p:nvPicPr>
          <p:cNvPr id="2050" name="Picture 2" descr="Hands Raised Worship Images, Stock Photos &amp; Vectors | Shutterstock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5954" y="4262511"/>
            <a:ext cx="3354501" cy="240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40761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75249" y="1256022"/>
            <a:ext cx="1078992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sz="2400" dirty="0"/>
              <a:t>Let us say together 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Let’s have a practice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dirty="0"/>
              <a:t>In a squeaky voice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dirty="0"/>
              <a:t>In a posh voice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dirty="0"/>
              <a:t>Girls only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dirty="0"/>
              <a:t>Boys only………..Who was the most confident?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7811" y="1977844"/>
            <a:ext cx="8604540" cy="1226675"/>
          </a:xfrm>
          <a:prstGeom prst="rect">
            <a:avLst/>
          </a:prstGeom>
        </p:spPr>
      </p:pic>
      <p:pic>
        <p:nvPicPr>
          <p:cNvPr id="2050" name="Picture 2" descr="Hands Raised Worship Images, Stock Photos &amp; Vectors | Shutterstock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5954" y="4262511"/>
            <a:ext cx="3354501" cy="240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581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211981"/>
            <a:ext cx="1056470" cy="10440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211981"/>
            <a:ext cx="1056470" cy="104404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1221" y="5601728"/>
            <a:ext cx="1056470" cy="104404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537" y="5601728"/>
            <a:ext cx="1056470" cy="104404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63333" y="3244334"/>
            <a:ext cx="566533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endParaRPr lang="en-GB" dirty="0">
              <a:solidFill>
                <a:srgbClr val="0000FF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Arial" panose="020B0604020202020204" pitchFamily="34" charset="0"/>
              <a:hlinkClick r:id="rId6"/>
            </a:endParaRPr>
          </a:p>
          <a:p>
            <a:pPr>
              <a:spcAft>
                <a:spcPts val="0"/>
              </a:spcAft>
            </a:pPr>
            <a:endParaRPr lang="en-GB" dirty="0">
              <a:solidFill>
                <a:srgbClr val="0000FF"/>
              </a:solidFill>
              <a:latin typeface="Comic Sans MS" panose="030F0702030302020204" pitchFamily="66" charset="0"/>
              <a:ea typeface="Times New Roman" panose="02020603050405020304" pitchFamily="18" charset="0"/>
              <a:cs typeface="Arial" panose="020B0604020202020204" pitchFamily="34" charset="0"/>
              <a:hlinkClick r:id="rId6"/>
            </a:endParaRPr>
          </a:p>
          <a:p>
            <a:pPr>
              <a:spcAft>
                <a:spcPts val="0"/>
              </a:spcAft>
            </a:pPr>
            <a:r>
              <a:rPr lang="en-GB" dirty="0">
                <a:solidFill>
                  <a:srgbClr val="0000FF"/>
                </a:solidFill>
                <a:latin typeface="Comic Sans MS" panose="030F0702030302020204" pitchFamily="66" charset="0"/>
                <a:ea typeface="Times New Roman" panose="02020603050405020304" pitchFamily="18" charset="0"/>
                <a:cs typeface="Arial" panose="020B0604020202020204" pitchFamily="34" charset="0"/>
                <a:hlinkClick r:id="rId6"/>
              </a:rPr>
              <a:t>https://www.youtube.com/watch?v=2XVq2z_7TLM</a:t>
            </a:r>
            <a:endParaRPr lang="en-GB" sz="40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63040" y="914400"/>
            <a:ext cx="9017391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This boy was able to be </a:t>
            </a:r>
            <a:r>
              <a:rPr lang="en-GB" sz="2800" dirty="0">
                <a:solidFill>
                  <a:srgbClr val="FF0000"/>
                </a:solidFill>
              </a:rPr>
              <a:t>confident</a:t>
            </a:r>
            <a:r>
              <a:rPr lang="en-GB" sz="2800" dirty="0"/>
              <a:t> and let God’s love shine out of him. Jesus took what he gave and miraculously fed 5,000 people! WOW!!!!</a:t>
            </a:r>
          </a:p>
          <a:p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Lets sing together to remind us that God can use us too 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216025476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06277AA4057604C92784149A9CC85CA" ma:contentTypeVersion="12" ma:contentTypeDescription="Create a new document." ma:contentTypeScope="" ma:versionID="8c912e898a4a480e0a99afdf3bd2feb3">
  <xsd:schema xmlns:xsd="http://www.w3.org/2001/XMLSchema" xmlns:xs="http://www.w3.org/2001/XMLSchema" xmlns:p="http://schemas.microsoft.com/office/2006/metadata/properties" xmlns:ns2="781d406d-8283-4662-8d1e-759f17d201c2" xmlns:ns3="2bf27917-f60d-4ef9-a939-cbf91f82b7fb" targetNamespace="http://schemas.microsoft.com/office/2006/metadata/properties" ma:root="true" ma:fieldsID="67ec6b928f4f4bdb6bce22971f341f83" ns2:_="" ns3:_="">
    <xsd:import namespace="781d406d-8283-4662-8d1e-759f17d201c2"/>
    <xsd:import namespace="2bf27917-f60d-4ef9-a939-cbf91f82b7f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1d406d-8283-4662-8d1e-759f17d201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f27917-f60d-4ef9-a939-cbf91f82b7f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FEA86CE-DA9A-4998-964C-29908316979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81d406d-8283-4662-8d1e-759f17d201c2"/>
    <ds:schemaRef ds:uri="2bf27917-f60d-4ef9-a939-cbf91f82b7f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AB8FC00-A053-405E-874F-CFF0CD49C339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37DD5578-0B35-4C33-97BF-99DE8993931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2278</TotalTime>
  <Words>346</Words>
  <Application>Microsoft Office PowerPoint</Application>
  <PresentationFormat>Widescreen</PresentationFormat>
  <Paragraphs>82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Ocean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si a 5</dc:title>
  <dc:creator>Heather Torrens</dc:creator>
  <cp:lastModifiedBy>Deborah Burns</cp:lastModifiedBy>
  <cp:revision>151</cp:revision>
  <cp:lastPrinted>2020-05-22T12:24:27Z</cp:lastPrinted>
  <dcterms:created xsi:type="dcterms:W3CDTF">2020-05-22T08:10:20Z</dcterms:created>
  <dcterms:modified xsi:type="dcterms:W3CDTF">2020-08-29T18:26:01Z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0x010100706277AA4057604C92784149A9CC85CA</vt:lpwstr>
  </property>
</Properties>
</file>